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515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08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176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682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400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2700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434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467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632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698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718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A001E-9994-4DC3-9D25-CBABE7AEC87C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11766-7BFD-453B-9D56-3937FF8929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60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Términos y condiciones </a:t>
            </a:r>
            <a:r>
              <a:rPr lang="es-CO" dirty="0" err="1" smtClean="0"/>
              <a:t>plasticplay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O" dirty="0" smtClean="0"/>
              <a:t>Convenio no acumulable con otros descuentos.</a:t>
            </a:r>
          </a:p>
          <a:p>
            <a:pPr algn="just"/>
            <a:r>
              <a:rPr lang="es-CO" dirty="0"/>
              <a:t>C</a:t>
            </a:r>
            <a:r>
              <a:rPr lang="es-CO" dirty="0" smtClean="0"/>
              <a:t>onvenio valido por 30% de descuento en una boleta</a:t>
            </a:r>
          </a:p>
          <a:p>
            <a:pPr algn="just"/>
            <a:r>
              <a:rPr lang="es-CO" dirty="0" smtClean="0"/>
              <a:t>Cada convenio da descuento para una boleta</a:t>
            </a:r>
          </a:p>
          <a:p>
            <a:pPr algn="just"/>
            <a:r>
              <a:rPr lang="es-CO" dirty="0" smtClean="0"/>
              <a:t>Convenio solo aplicable para los cinemas </a:t>
            </a:r>
            <a:r>
              <a:rPr lang="es-CO" dirty="0" err="1" smtClean="0"/>
              <a:t>Procinal</a:t>
            </a:r>
            <a:r>
              <a:rPr lang="es-CO" dirty="0" smtClean="0"/>
              <a:t> de Plaza de las Américas, Salitre Plaza y Bulevar.</a:t>
            </a:r>
          </a:p>
          <a:p>
            <a:pPr algn="just"/>
            <a:r>
              <a:rPr lang="es-CO" dirty="0" smtClean="0"/>
              <a:t>No aplica para </a:t>
            </a:r>
            <a:r>
              <a:rPr lang="es-CO" dirty="0" err="1" smtClean="0"/>
              <a:t>Imax</a:t>
            </a:r>
            <a:r>
              <a:rPr lang="es-CO" dirty="0" smtClean="0"/>
              <a:t>.</a:t>
            </a:r>
          </a:p>
          <a:p>
            <a:pPr algn="just"/>
            <a:r>
              <a:rPr lang="es-CO" dirty="0" smtClean="0"/>
              <a:t>Una vez redimidos los puntos no se podrá cambiar de formato ni de teatro para la película.</a:t>
            </a:r>
          </a:p>
          <a:p>
            <a:pPr algn="just"/>
            <a:r>
              <a:rPr lang="es-CO" dirty="0" smtClean="0"/>
              <a:t>El descuento solo aplica para funciones con tarifa base y prime.</a:t>
            </a:r>
          </a:p>
        </p:txBody>
      </p:sp>
    </p:spTree>
    <p:extLst>
      <p:ext uri="{BB962C8B-B14F-4D97-AF65-F5344CB8AC3E}">
        <p14:creationId xmlns:p14="http://schemas.microsoft.com/office/powerpoint/2010/main" val="95931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Terminos</a:t>
            </a:r>
            <a:r>
              <a:rPr lang="es-CO" dirty="0" smtClean="0"/>
              <a:t> y condiciones </a:t>
            </a:r>
            <a:r>
              <a:rPr lang="es-CO" dirty="0" err="1" smtClean="0"/>
              <a:t>plasticplay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Se debe mostrar el código de validación en las taquillas de los teatros.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0952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99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Términos y condiciones plasticplay</vt:lpstr>
      <vt:lpstr>Terminos y condiciones plasticplay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Terminos y condiciones plasticplay</dc:title>
  <dc:creator>Andres Katich</dc:creator>
  <cp:lastModifiedBy>Andres Katich</cp:lastModifiedBy>
  <cp:revision>2</cp:revision>
  <dcterms:created xsi:type="dcterms:W3CDTF">2019-08-09T13:29:16Z</dcterms:created>
  <dcterms:modified xsi:type="dcterms:W3CDTF">2019-08-09T13:39:53Z</dcterms:modified>
</cp:coreProperties>
</file>