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0" r:id="rId2"/>
    <p:sldId id="258" r:id="rId3"/>
    <p:sldId id="256" r:id="rId4"/>
  </p:sldIdLst>
  <p:sldSz cx="9144000" cy="1080135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60"/>
  </p:normalViewPr>
  <p:slideViewPr>
    <p:cSldViewPr>
      <p:cViewPr>
        <p:scale>
          <a:sx n="70" d="100"/>
          <a:sy n="70" d="100"/>
        </p:scale>
        <p:origin x="-1548" y="792"/>
      </p:cViewPr>
      <p:guideLst>
        <p:guide orient="horz" pos="34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5EAA-E6A3-4B37-AD18-29CEA652B059}" type="datetimeFigureOut">
              <a:rPr lang="es-CO" smtClean="0"/>
              <a:t>1/03/2018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92C7-AE1C-495B-8245-350D33A41B9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24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o/url?sa=i&amp;rct=j&amp;q=&amp;esrc=s&amp;source=images&amp;cd=&amp;cad=rja&amp;uact=8&amp;ved=0ahUKEwiGgLuZpqvZAhWqq1kKHWWaANwQjRwIBw&amp;url=https://www.freepngs.com/curtain-pngs&amp;psig=AOvVaw14aO6f56L3KhJl3AVWd_3J&amp;ust=1518897422137331" TargetMode="External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m.co/url?sa=i&amp;rct=j&amp;q=&amp;esrc=s&amp;source=images&amp;cd=&amp;cad=rja&amp;uact=8&amp;ved=0ahUKEwjFmbb9m6vZAhXNjVkKHU_VDeIQjRwIBw&amp;url=http://grandledgesun.com/&amp;psig=AOvVaw14aO6f56L3KhJl3AVWd_3J&amp;ust=1518897422137331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movie theater curtains png">
            <a:hlinkClick r:id="rId3"/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2484" r="10492" b="11685"/>
          <a:stretch/>
        </p:blipFill>
        <p:spPr bwMode="auto">
          <a:xfrm>
            <a:off x="0" y="-10662"/>
            <a:ext cx="9220200" cy="4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 userDrawn="1"/>
        </p:nvSpPr>
        <p:spPr>
          <a:xfrm>
            <a:off x="990600" y="1895476"/>
            <a:ext cx="7086600" cy="7639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Resultado de imagen para movie theater curtains png">
            <a:hlinkClick r:id="rId5"/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75708" r="16408"/>
          <a:stretch/>
        </p:blipFill>
        <p:spPr bwMode="auto">
          <a:xfrm>
            <a:off x="-22454" y="9535257"/>
            <a:ext cx="9166454" cy="12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 userDrawn="1"/>
        </p:nvSpPr>
        <p:spPr>
          <a:xfrm>
            <a:off x="4018" y="10515601"/>
            <a:ext cx="9144000" cy="2952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730530" y="10506075"/>
            <a:ext cx="639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de Mercadeo No. 2</a:t>
            </a:r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503066"/>
            <a:ext cx="504000" cy="281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012209" y="2124075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 hoy 1 de marzo tenemos al aire el nuevo cortometraje           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“Arre Caballo”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todos los teatros. </a:t>
            </a:r>
          </a:p>
          <a:p>
            <a:pPr algn="just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Muy importante tener en cuenta: </a:t>
            </a:r>
          </a:p>
          <a:p>
            <a:pPr algn="just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Enviamos el aviso hoy a sus correos para impresión. </a:t>
            </a:r>
          </a:p>
          <a:p>
            <a:pPr marL="285750" indent="-285750" algn="just">
              <a:buFont typeface="Arial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Ubicarlo en la taquilla en un lugar VISIBLE. </a:t>
            </a:r>
          </a:p>
          <a:p>
            <a:pPr marL="285750" indent="-285750" algn="just">
              <a:buFont typeface="Arial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Asegurarse que ninguna otra publicidad lo tape en visión tanto cerca, como de lejos. </a:t>
            </a:r>
          </a:p>
          <a:p>
            <a:pPr marL="285750" indent="-285750" algn="just">
              <a:buFont typeface="Arial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90600" y="1354741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CORTOMETRAJE NACIONAL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 t="16946" r="22929" b="13074"/>
          <a:stretch/>
        </p:blipFill>
        <p:spPr bwMode="auto">
          <a:xfrm>
            <a:off x="2101471" y="5177460"/>
            <a:ext cx="5169658" cy="375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MALDICIÓN DE LA CASA WINCHESTER - CINE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33" y="7567826"/>
            <a:ext cx="1295400" cy="191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90600" y="1354741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Estrenos 1 de marzo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5" t="27382" r="64979" b="48201"/>
          <a:stretch/>
        </p:blipFill>
        <p:spPr bwMode="auto">
          <a:xfrm>
            <a:off x="3987153" y="2092601"/>
            <a:ext cx="169125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27616" r="64777" b="48681"/>
          <a:stretch/>
        </p:blipFill>
        <p:spPr bwMode="auto">
          <a:xfrm>
            <a:off x="3987153" y="4791074"/>
            <a:ext cx="1691256" cy="237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t="27461" r="64863" b="48261"/>
          <a:stretch/>
        </p:blipFill>
        <p:spPr bwMode="auto">
          <a:xfrm>
            <a:off x="6172199" y="2092600"/>
            <a:ext cx="165224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27571" r="64801" b="48548"/>
          <a:stretch/>
        </p:blipFill>
        <p:spPr bwMode="auto">
          <a:xfrm>
            <a:off x="6172198" y="4791075"/>
            <a:ext cx="1652249" cy="237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9" t="27015" r="64921" b="47945"/>
          <a:stretch/>
        </p:blipFill>
        <p:spPr bwMode="auto">
          <a:xfrm>
            <a:off x="1342403" y="2660459"/>
            <a:ext cx="2241240" cy="3457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27616" r="65075" b="48769"/>
          <a:stretch/>
        </p:blipFill>
        <p:spPr bwMode="auto">
          <a:xfrm>
            <a:off x="2922896" y="7567826"/>
            <a:ext cx="1321495" cy="191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27351" r="65053" b="47973"/>
          <a:stretch/>
        </p:blipFill>
        <p:spPr bwMode="auto">
          <a:xfrm>
            <a:off x="4613066" y="7567826"/>
            <a:ext cx="1267655" cy="191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Resultado de imagen para marco de bombilla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15992" r="20805" b="25642"/>
          <a:stretch/>
        </p:blipFill>
        <p:spPr bwMode="auto">
          <a:xfrm>
            <a:off x="6324600" y="7919074"/>
            <a:ext cx="1905000" cy="12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633068" y="8143875"/>
            <a:ext cx="1355186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6540454" y="818334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Películas que siguen marcando en la semana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990600" y="7305675"/>
            <a:ext cx="715005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003110" y="2276474"/>
            <a:ext cx="71502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Tendremos dos preventas importantes durante las próximas semanas, por favor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ubicarla (según fechas)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la taquilla visible a nuestros clientes.  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Tomb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Raider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de marzo 		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Player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fecha 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	confirmar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90600" y="135474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PREVENTAS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7" t="27588" r="64822" b="48113"/>
          <a:stretch/>
        </p:blipFill>
        <p:spPr bwMode="auto">
          <a:xfrm>
            <a:off x="1962434" y="3648074"/>
            <a:ext cx="1314166" cy="189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4" t="27881" r="54403" b="47708"/>
          <a:stretch/>
        </p:blipFill>
        <p:spPr bwMode="auto">
          <a:xfrm>
            <a:off x="5715000" y="3648073"/>
            <a:ext cx="1300022" cy="189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esultado de imagen para POST IT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6441" r="57550" b="51569"/>
          <a:stretch/>
        </p:blipFill>
        <p:spPr bwMode="auto">
          <a:xfrm>
            <a:off x="1535373" y="6772275"/>
            <a:ext cx="2579427" cy="2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sultado de imagen para POST IT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t="49613" r="35368" b="7026"/>
          <a:stretch/>
        </p:blipFill>
        <p:spPr bwMode="auto">
          <a:xfrm>
            <a:off x="5638800" y="6086475"/>
            <a:ext cx="2674961" cy="29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14 Conector recto"/>
          <p:cNvCxnSpPr/>
          <p:nvPr/>
        </p:nvCxnSpPr>
        <p:spPr>
          <a:xfrm>
            <a:off x="1003346" y="6010275"/>
            <a:ext cx="715005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 rot="471636">
            <a:off x="1681716" y="7519499"/>
            <a:ext cx="20929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OLVIDAR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Los teatros que no han enviado la lista de “Empleado del mes”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 rot="234265">
            <a:off x="6003621" y="6702932"/>
            <a:ext cx="20929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OLVIDAR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Fotos de las vallas exteriores por teatro, estamos al 80% de entrega de las imágenes.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2" name="Picture 1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432628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4088</TotalTime>
  <Words>144</Words>
  <Application>Microsoft Office PowerPoint</Application>
  <PresentationFormat>Personalizado</PresentationFormat>
  <Paragraphs>28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NewsPrint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Gutierrez</dc:creator>
  <cp:lastModifiedBy>Mercadeo</cp:lastModifiedBy>
  <cp:revision>217</cp:revision>
  <dcterms:created xsi:type="dcterms:W3CDTF">2016-03-01T14:38:32Z</dcterms:created>
  <dcterms:modified xsi:type="dcterms:W3CDTF">2018-03-01T22:45:09Z</dcterms:modified>
</cp:coreProperties>
</file>