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0" r:id="rId2"/>
  </p:sldIdLst>
  <p:sldSz cx="9144000" cy="1080135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7" autoAdjust="0"/>
    <p:restoredTop sz="94660"/>
  </p:normalViewPr>
  <p:slideViewPr>
    <p:cSldViewPr>
      <p:cViewPr>
        <p:scale>
          <a:sx n="70" d="100"/>
          <a:sy n="70" d="100"/>
        </p:scale>
        <p:origin x="-2862" y="-90"/>
      </p:cViewPr>
      <p:guideLst>
        <p:guide orient="horz" pos="340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C5EAA-E6A3-4B37-AD18-29CEA652B059}" type="datetimeFigureOut">
              <a:rPr lang="es-CO" smtClean="0"/>
              <a:t>12/04/2018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392C7-AE1C-495B-8245-350D33A41B9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4240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co/url?sa=i&amp;rct=j&amp;q=&amp;esrc=s&amp;source=images&amp;cd=&amp;cad=rja&amp;uact=8&amp;ved=0ahUKEwiGgLuZpqvZAhWqq1kKHWWaANwQjRwIBw&amp;url=https://www.freepngs.com/curtain-pngs&amp;psig=AOvVaw14aO6f56L3KhJl3AVWd_3J&amp;ust=1518897422137331" TargetMode="External"/><Relationship Id="rId7" Type="http://schemas.openxmlformats.org/officeDocument/2006/relationships/image" Target="../media/image4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google.com.co/url?sa=i&amp;rct=j&amp;q=&amp;esrc=s&amp;source=images&amp;cd=&amp;cad=rja&amp;uact=8&amp;ved=0ahUKEwjFmbb9m6vZAhXNjVkKHU_VDeIQjRwIBw&amp;url=http://grandledgesun.com/&amp;psig=AOvVaw14aO6f56L3KhJl3AVWd_3J&amp;ust=1518897422137331" TargetMode="Externa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movie theater curtains png">
            <a:hlinkClick r:id="rId3"/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1" t="12484" r="10492" b="11685"/>
          <a:stretch/>
        </p:blipFill>
        <p:spPr bwMode="auto">
          <a:xfrm>
            <a:off x="0" y="-10662"/>
            <a:ext cx="9220200" cy="488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 userDrawn="1"/>
        </p:nvSpPr>
        <p:spPr>
          <a:xfrm>
            <a:off x="990600" y="1895476"/>
            <a:ext cx="7086600" cy="7639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Picture 2" descr="Resultado de imagen para movie theater curtains png">
            <a:hlinkClick r:id="rId5"/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0" t="75708" r="16408"/>
          <a:stretch/>
        </p:blipFill>
        <p:spPr bwMode="auto">
          <a:xfrm>
            <a:off x="-22454" y="9535257"/>
            <a:ext cx="9166454" cy="127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3">
            <a:extLst>
              <a:ext uri="{FF2B5EF4-FFF2-40B4-BE49-F238E27FC236}">
                <a16:creationId xmlns="" xmlns:a16="http://schemas.microsoft.com/office/drawing/2014/main" id="{B48746F7-4B25-8246-9FC9-65925E89FC38}"/>
              </a:ext>
            </a:extLst>
          </p:cNvPr>
          <p:cNvSpPr/>
          <p:nvPr userDrawn="1"/>
        </p:nvSpPr>
        <p:spPr>
          <a:xfrm>
            <a:off x="4018" y="10515601"/>
            <a:ext cx="9144000" cy="2952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7 CuadroTexto"/>
          <p:cNvSpPr txBox="1"/>
          <p:nvPr userDrawn="1"/>
        </p:nvSpPr>
        <p:spPr>
          <a:xfrm>
            <a:off x="2730530" y="10506075"/>
            <a:ext cx="639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Boletín de Mercadeo No. </a:t>
            </a:r>
            <a:r>
              <a:rPr lang="es-MX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MX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4">
            <a:extLst>
              <a:ext uri="{FF2B5EF4-FFF2-40B4-BE49-F238E27FC236}">
                <a16:creationId xmlns="" xmlns:a16="http://schemas.microsoft.com/office/drawing/2014/main" id="{05122726-229A-7742-889C-B921D0A5AC5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503066"/>
            <a:ext cx="504000" cy="2818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uadroTexto"/>
          <p:cNvSpPr txBox="1"/>
          <p:nvPr/>
        </p:nvSpPr>
        <p:spPr>
          <a:xfrm>
            <a:off x="1012209" y="2124075"/>
            <a:ext cx="708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Como parte de la innovación de la marca tendremos la nueva Salchicha Chimichurri por tiempo limitado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La cual la tendremos como opción de cambio para las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alchipetas y el perro caliente así: </a:t>
            </a:r>
          </a:p>
          <a:p>
            <a:pPr algn="just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 cliente puede cambiar la salchicha tradicional del 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perro caliente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por $ 1.000 adicionales. 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 cliente puede cambiar las salchichas tradicionales de 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Salchipetas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por la referencia de Chimichurri y este combo queda en $14.500 (con tarjeta VIP) y $16.200 (precio regular). 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Ya están llegando a los teatros los móviles que usaremos para comunicar este producto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por favor ubicarlos colgado encima de las cajas registradoras. 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Este producto estará disponible hasta el 4 de mayo. </a:t>
            </a:r>
          </a:p>
          <a:p>
            <a:pPr marL="285750" indent="-285750" algn="just">
              <a:buFont typeface="Arial" charset="0"/>
              <a:buChar char="•"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charset="0"/>
              <a:buChar char="•"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charset="0"/>
              <a:buChar char="•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990600" y="151001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Salchicha Chimichurri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2913" r="24328" b="9366"/>
          <a:stretch/>
        </p:blipFill>
        <p:spPr bwMode="auto">
          <a:xfrm>
            <a:off x="5523932" y="7229475"/>
            <a:ext cx="2362200" cy="2038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1082904" y="5629275"/>
            <a:ext cx="4174896" cy="2603969"/>
            <a:chOff x="-4490113" y="3631717"/>
            <a:chExt cx="6892119" cy="4748008"/>
          </a:xfrm>
        </p:grpSpPr>
        <p:pic>
          <p:nvPicPr>
            <p:cNvPr id="1029" name="Picture 5" descr="C:\Users\mercadeo\Documents\YANETH\IMAGENES\Puntos\unnamed (2)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1" t="12694" r="3849" b="1891"/>
            <a:stretch/>
          </p:blipFill>
          <p:spPr bwMode="auto">
            <a:xfrm>
              <a:off x="-4490113" y="3631717"/>
              <a:ext cx="6892119" cy="47480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54" t="11961" r="24403" b="9631"/>
            <a:stretch/>
          </p:blipFill>
          <p:spPr bwMode="auto">
            <a:xfrm>
              <a:off x="-1734973" y="4791074"/>
              <a:ext cx="640033" cy="5497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3 Conector recto"/>
            <p:cNvCxnSpPr>
              <a:stCxn id="2" idx="0"/>
            </p:cNvCxnSpPr>
            <p:nvPr/>
          </p:nvCxnSpPr>
          <p:spPr>
            <a:xfrm flipV="1">
              <a:off x="-1414957" y="4371976"/>
              <a:ext cx="0" cy="4190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54" t="11961" r="24403" b="9631"/>
            <a:stretch/>
          </p:blipFill>
          <p:spPr bwMode="auto">
            <a:xfrm>
              <a:off x="905577" y="4791073"/>
              <a:ext cx="640033" cy="5497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11 Conector recto"/>
            <p:cNvCxnSpPr>
              <a:stCxn id="11" idx="0"/>
            </p:cNvCxnSpPr>
            <p:nvPr/>
          </p:nvCxnSpPr>
          <p:spPr>
            <a:xfrm flipV="1">
              <a:off x="1225593" y="4371976"/>
              <a:ext cx="0" cy="419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4" t="11961" r="24403" b="9631"/>
          <a:stretch/>
        </p:blipFill>
        <p:spPr bwMode="auto">
          <a:xfrm>
            <a:off x="5544404" y="4991803"/>
            <a:ext cx="2362200" cy="2029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Resultado de imagen para por tiempo limitado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23" y="1087213"/>
            <a:ext cx="2799774" cy="49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93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4117</TotalTime>
  <Words>119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NewsPrint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Paola Gutierrez</dc:creator>
  <cp:lastModifiedBy>Mercadeo</cp:lastModifiedBy>
  <cp:revision>219</cp:revision>
  <dcterms:created xsi:type="dcterms:W3CDTF">2016-03-01T14:38:32Z</dcterms:created>
  <dcterms:modified xsi:type="dcterms:W3CDTF">2018-04-12T13:28:54Z</dcterms:modified>
</cp:coreProperties>
</file>