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1080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>
        <p:scale>
          <a:sx n="70" d="100"/>
          <a:sy n="70" d="100"/>
        </p:scale>
        <p:origin x="-2862" y="-108"/>
      </p:cViewPr>
      <p:guideLst>
        <p:guide orient="horz" pos="340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22/11/2018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url?sa=i&amp;rct=j&amp;q=&amp;esrc=s&amp;source=images&amp;cd=&amp;cad=rja&amp;uact=8&amp;ved=0ahUKEwjFmbb9m6vZAhXNjVkKHU_VDeIQjRwIBw&amp;url=http://grandledgesun.com/&amp;psig=AOvVaw14aO6f56L3KhJl3AVWd_3J&amp;ust=1518897422137331" TargetMode="External"/><Relationship Id="rId7" Type="http://schemas.microsoft.com/office/2007/relationships/hdphoto" Target="../media/hdphoto1.wd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610073" y="201589"/>
            <a:ext cx="7901400" cy="9316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Resultado de imagen para movie theater curtains png">
            <a:hlinkClick r:id="rId3"/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75708" r="16408"/>
          <a:stretch/>
        </p:blipFill>
        <p:spPr bwMode="auto">
          <a:xfrm>
            <a:off x="-22454" y="9535257"/>
            <a:ext cx="9166454" cy="12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B48746F7-4B25-8246-9FC9-65925E89FC38}"/>
              </a:ext>
            </a:extLst>
          </p:cNvPr>
          <p:cNvSpPr/>
          <p:nvPr userDrawn="1"/>
        </p:nvSpPr>
        <p:spPr>
          <a:xfrm>
            <a:off x="4018" y="10515601"/>
            <a:ext cx="9144000" cy="2952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730530" y="10506075"/>
            <a:ext cx="639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Boletín de Mercadeo No. 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4">
            <a:extLst>
              <a:ext uri="{FF2B5EF4-FFF2-40B4-BE49-F238E27FC236}">
                <a16:creationId xmlns="" xmlns:a16="http://schemas.microsoft.com/office/drawing/2014/main" id="{05122726-229A-7742-889C-B921D0A5AC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503066"/>
            <a:ext cx="504000" cy="281842"/>
          </a:xfrm>
          <a:prstGeom prst="rect">
            <a:avLst/>
          </a:prstGeom>
        </p:spPr>
      </p:pic>
      <p:sp>
        <p:nvSpPr>
          <p:cNvPr id="11" name="10 CuadroTexto"/>
          <p:cNvSpPr txBox="1"/>
          <p:nvPr userDrawn="1"/>
        </p:nvSpPr>
        <p:spPr>
          <a:xfrm>
            <a:off x="5809890" y="180873"/>
            <a:ext cx="267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22 </a:t>
            </a:r>
            <a:r>
              <a:rPr lang="es-MX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2018</a:t>
            </a:r>
            <a:endParaRPr lang="es-MX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cine ilustraCION 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0" b="100000" l="0" r="100000">
                        <a14:foregroundMark x1="18222" y1="32586" x2="23889" y2="83276"/>
                        <a14:foregroundMark x1="20444" y1="56207" x2="52111" y2="55000"/>
                        <a14:foregroundMark x1="52111" y1="34483" x2="19000" y2="37069"/>
                        <a14:foregroundMark x1="23889" y1="84483" x2="43778" y2="84310"/>
                        <a14:foregroundMark x1="27444" y1="77759" x2="32889" y2="76724"/>
                        <a14:foregroundMark x1="28667" y1="66724" x2="45444" y2="66379"/>
                        <a14:foregroundMark x1="39111" y1="41034" x2="37667" y2="66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04" r="10160" b="8619"/>
          <a:stretch/>
        </p:blipFill>
        <p:spPr bwMode="auto">
          <a:xfrm>
            <a:off x="543504" y="164807"/>
            <a:ext cx="969525" cy="7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685800" y="5844229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acuerdo a propuestas habladas con nuestros colaboradores, acerca de participar en 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lack Friday. Tendremos para nuestros clientes un precio especial en boletería solamente por el día de mañana.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Tendremos el 50% de descuento en boletería para los siguientes clientes: </a:t>
            </a: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 Clientes que compren sus entradas en la taquilla de los teatros con la tarjeta VIP.</a:t>
            </a: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Clientes que compren sus entradas a través de la web y la aplicación   (Fandango). 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Aplica para boletas que se compren y se usen durante mañana viernes 23 de noviembre. </a:t>
            </a:r>
          </a:p>
          <a:p>
            <a:pPr algn="just"/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 decir: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boletería de mañana para los clientes VIP y Fandango tendrá el 50% de descuento.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aplica para comprar boletas para el sábado o domingo, solo para las funciones de mañana. 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97925" y="709539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¡Black Friday! en Cinemas Procinal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10634" r="22686" b="9498"/>
          <a:stretch/>
        </p:blipFill>
        <p:spPr bwMode="auto">
          <a:xfrm>
            <a:off x="2050757" y="1366198"/>
            <a:ext cx="5114135" cy="417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6342</TotalTime>
  <Words>142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NewsPrint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227</cp:revision>
  <dcterms:created xsi:type="dcterms:W3CDTF">2016-03-01T14:38:32Z</dcterms:created>
  <dcterms:modified xsi:type="dcterms:W3CDTF">2018-11-22T21:56:18Z</dcterms:modified>
</cp:coreProperties>
</file>