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1080135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57" autoAdjust="0"/>
    <p:restoredTop sz="94660"/>
  </p:normalViewPr>
  <p:slideViewPr>
    <p:cSldViewPr>
      <p:cViewPr>
        <p:scale>
          <a:sx n="70" d="100"/>
          <a:sy n="70" d="100"/>
        </p:scale>
        <p:origin x="-2910" y="-108"/>
      </p:cViewPr>
      <p:guideLst>
        <p:guide orient="horz" pos="3402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83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EC5EAA-E6A3-4B37-AD18-29CEA652B059}" type="datetimeFigureOut">
              <a:rPr lang="es-CO" smtClean="0"/>
              <a:t>12/08/2019</a:t>
            </a:fld>
            <a:endParaRPr lang="es-CO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978025" y="685800"/>
            <a:ext cx="29019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E392C7-AE1C-495B-8245-350D33A41B9D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424059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 userDrawn="1"/>
        </p:nvSpPr>
        <p:spPr>
          <a:xfrm>
            <a:off x="362803" y="1690855"/>
            <a:ext cx="38795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Boletín de Mercadeo No. </a:t>
            </a:r>
            <a:r>
              <a:rPr lang="es-MX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  <a:p>
            <a:pPr algn="l"/>
            <a:r>
              <a:rPr lang="es-MX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Agosto 12</a:t>
            </a:r>
            <a:r>
              <a:rPr lang="es-MX" sz="1600" b="1" baseline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2019</a:t>
            </a:r>
            <a:endParaRPr lang="es-MX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2 Conector recto"/>
          <p:cNvCxnSpPr/>
          <p:nvPr userDrawn="1"/>
        </p:nvCxnSpPr>
        <p:spPr>
          <a:xfrm>
            <a:off x="-75934" y="2886075"/>
            <a:ext cx="914801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"/>
          <p:cNvCxnSpPr/>
          <p:nvPr userDrawn="1"/>
        </p:nvCxnSpPr>
        <p:spPr>
          <a:xfrm>
            <a:off x="-23352" y="9744075"/>
            <a:ext cx="914801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 userDrawn="1"/>
        </p:nvCxnSpPr>
        <p:spPr>
          <a:xfrm>
            <a:off x="3886200" y="0"/>
            <a:ext cx="1524000" cy="28860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"/>
          <p:cNvCxnSpPr/>
          <p:nvPr userDrawn="1"/>
        </p:nvCxnSpPr>
        <p:spPr>
          <a:xfrm flipH="1">
            <a:off x="4567717" y="9744075"/>
            <a:ext cx="914400" cy="10572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1" name="Picture 3" descr="C:\Users\mercadeo\Pictures\Logo\LOGO_Cinemas_Procinal_rojo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86129"/>
            <a:ext cx="2692627" cy="1194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Resultado de imagen para programa de sostenibilidad botella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9492" b="32410"/>
          <a:stretch/>
        </p:blipFill>
        <p:spPr bwMode="auto">
          <a:xfrm>
            <a:off x="57896" y="6197691"/>
            <a:ext cx="2761504" cy="349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15 CuadroTexto"/>
          <p:cNvSpPr txBox="1"/>
          <p:nvPr/>
        </p:nvSpPr>
        <p:spPr>
          <a:xfrm>
            <a:off x="381000" y="3190875"/>
            <a:ext cx="5486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fdfd</a:t>
            </a:r>
            <a:endParaRPr 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572000" y="676275"/>
            <a:ext cx="487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Procinal apoya programa          de sostenibilidad  </a:t>
            </a:r>
            <a:endParaRPr lang="es-MX" sz="2400" b="1" dirty="0">
              <a:solidFill>
                <a:schemeClr val="accent1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8" name="Picture 4" descr="Resultado de imagen para programa de sostenibilidad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807"/>
          <a:stretch/>
        </p:blipFill>
        <p:spPr bwMode="auto">
          <a:xfrm>
            <a:off x="6608821" y="1585853"/>
            <a:ext cx="1104474" cy="10716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6110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6365</TotalTime>
  <Words>6</Words>
  <Application>Microsoft Office PowerPoint</Application>
  <PresentationFormat>Personalizado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NewsPrint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Paola Gutierrez</dc:creator>
  <cp:lastModifiedBy>Mercadeo</cp:lastModifiedBy>
  <cp:revision>230</cp:revision>
  <dcterms:created xsi:type="dcterms:W3CDTF">2016-03-01T14:38:32Z</dcterms:created>
  <dcterms:modified xsi:type="dcterms:W3CDTF">2019-08-12T16:19:31Z</dcterms:modified>
</cp:coreProperties>
</file>