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8" r:id="rId2"/>
  </p:sldMasterIdLst>
  <p:notesMasterIdLst>
    <p:notesMasterId r:id="rId9"/>
  </p:notesMasterIdLst>
  <p:sldIdLst>
    <p:sldId id="323" r:id="rId3"/>
    <p:sldId id="350" r:id="rId4"/>
    <p:sldId id="346" r:id="rId5"/>
    <p:sldId id="347" r:id="rId6"/>
    <p:sldId id="348" r:id="rId7"/>
    <p:sldId id="349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10" d="100"/>
          <a:sy n="110" d="100"/>
        </p:scale>
        <p:origin x="-16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C5EAA-E6A3-4B37-AD18-29CEA652B059}" type="datetimeFigureOut">
              <a:rPr lang="es-CO" smtClean="0"/>
              <a:t>20/08/2019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92C7-AE1C-495B-8245-350D33A41B9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240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55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77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8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8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63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08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1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863" y="6400800"/>
            <a:ext cx="7543800" cy="27432"/>
          </a:xfrm>
          <a:prstGeom prst="rect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ángulo 23">
            <a:extLst>
              <a:ext uri="{FF2B5EF4-FFF2-40B4-BE49-F238E27FC236}">
                <a16:creationId xmlns="" xmlns:a16="http://schemas.microsoft.com/office/drawing/2014/main" id="{057B7D51-4AA2-EC47-8F6F-6591B262A21B}"/>
              </a:ext>
            </a:extLst>
          </p:cNvPr>
          <p:cNvSpPr/>
          <p:nvPr/>
        </p:nvSpPr>
        <p:spPr>
          <a:xfrm>
            <a:off x="762863" y="0"/>
            <a:ext cx="7543800" cy="4321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709" y="6451254"/>
            <a:ext cx="821091" cy="36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7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1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>
            <a:extLst>
              <a:ext uri="{FF2B5EF4-FFF2-40B4-BE49-F238E27FC236}">
                <a16:creationId xmlns="" xmlns:a16="http://schemas.microsoft.com/office/drawing/2014/main" id="{18352EE9-5484-9444-B9E1-3B379C94A2D7}"/>
              </a:ext>
            </a:extLst>
          </p:cNvPr>
          <p:cNvSpPr/>
          <p:nvPr/>
        </p:nvSpPr>
        <p:spPr>
          <a:xfrm>
            <a:off x="0" y="5867401"/>
            <a:ext cx="9144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4">
            <a:extLst>
              <a:ext uri="{FF2B5EF4-FFF2-40B4-BE49-F238E27FC236}">
                <a16:creationId xmlns="" xmlns:a16="http://schemas.microsoft.com/office/drawing/2014/main" id="{9AFF27C2-7AEA-A042-B082-2FA852799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67400"/>
            <a:ext cx="2021682" cy="89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5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iarubiano@procinal.com.co" TargetMode="External"/><Relationship Id="rId2" Type="http://schemas.openxmlformats.org/officeDocument/2006/relationships/hyperlink" Target="mailto:servicioalcliente@procinal.com.c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3">
            <a:extLst>
              <a:ext uri="{FF2B5EF4-FFF2-40B4-BE49-F238E27FC236}">
                <a16:creationId xmlns="" xmlns:a16="http://schemas.microsoft.com/office/drawing/2014/main" id="{B48746F7-4B25-8246-9FC9-65925E89FC38}"/>
              </a:ext>
            </a:extLst>
          </p:cNvPr>
          <p:cNvSpPr/>
          <p:nvPr/>
        </p:nvSpPr>
        <p:spPr>
          <a:xfrm>
            <a:off x="0" y="1600200"/>
            <a:ext cx="9144000" cy="2971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7" name="Imagen 4">
            <a:extLst>
              <a:ext uri="{FF2B5EF4-FFF2-40B4-BE49-F238E27FC236}">
                <a16:creationId xmlns="" xmlns:a16="http://schemas.microsoft.com/office/drawing/2014/main" id="{05122726-229A-7742-889C-B921D0A5A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25" y="1600200"/>
            <a:ext cx="3962575" cy="175218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70626" y="36576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IVR</a:t>
            </a:r>
            <a:endParaRPr lang="es-E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0999" y="533400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                                                                                                                                           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01534" y="506135"/>
            <a:ext cx="7438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 Oficina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31490" y="1085624"/>
            <a:ext cx="72219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Mensaje de bienvenida: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1: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Bienvenido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CINEMAS PROCINAL. Sí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el número de la extensión por favor márquelo ahora, de lo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contrario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espere en la línea para ser atendido. 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2: </a:t>
            </a:r>
            <a:endParaRPr lang="es-MX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Hola, te has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comunicado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Cinemas Procinal, Si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conoces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número de la extensión, por favor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márcalo.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contrario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espera en la línea y en un momento te atenderemos, </a:t>
            </a:r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Mensaje de “fuera de horario</a:t>
            </a:r>
            <a:r>
              <a:rPr lang="es-MX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</a:t>
            </a:r>
          </a:p>
          <a:p>
            <a:endParaRPr lang="es-MX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comunicado con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CINEMAS PROCINAL,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nosotros es muy importante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atenderlo nos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permitimos recordar que nuestro horario de atención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de Lunes a Viernes de 7 am a 5 pm. Buen día.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Mensaje de espera</a:t>
            </a:r>
            <a:r>
              <a:rPr lang="es-MX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nosotros es importante su llamada, en un momento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atendido. En CINEMAS PROCINAL presentamos los estrenos cinematográficos mas importantes del mundo para que disfrute de la mejor experiencia, también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somos el medio perfecto para pautar. </a:t>
            </a:r>
            <a:r>
              <a:rPr lang="es-MX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mayor información, visite nuestro sitio web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 Procinal.com.co </a:t>
            </a:r>
          </a:p>
        </p:txBody>
      </p:sp>
    </p:spTree>
    <p:extLst>
      <p:ext uri="{BB962C8B-B14F-4D97-AF65-F5344CB8AC3E}">
        <p14:creationId xmlns:p14="http://schemas.microsoft.com/office/powerpoint/2010/main" val="13136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0999" y="533400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                                                                                                                                           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01534" y="506135"/>
            <a:ext cx="7438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 actual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31490" y="1085624"/>
            <a:ext cx="72219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endParaRPr lang="es-MX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Bienvenidos a Cinemas Procinal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 tenga muy presente el siguiente menú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reservar marque 1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conocer los estrenos de la semana marque 2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teatros, horarios y tarifas marque 3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programación y tarifas sala IMAX marque 4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promociones, descuentos especiales y tarjeta VIP marque 5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ventas corporativas y servicio al cliente por favor comunicarse con la línea 5921650 o en los correos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servicioalcliente@procinal.com.co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patriciarubiano@procinal.com.co</a:t>
            </a:r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volver a escuchar marque 2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volver al menú inicial marque 0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Duración: 45 </a:t>
            </a:r>
            <a:r>
              <a:rPr lang="es-MX" sz="1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22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0999" y="533400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                                                                                                                                           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01534" y="506135"/>
            <a:ext cx="7438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competencia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139292" y="1320928"/>
            <a:ext cx="5105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opciones para cine o para </a:t>
            </a:r>
            <a:r>
              <a:rPr lang="es-MX" sz="1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cineco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alternativo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Explican política de reserva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directa al operador </a:t>
            </a: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Saludo de bienvenida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directa al operador  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Saludo de bienvenida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opción para compra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directa al operador</a:t>
            </a: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presentan como Línea de servicio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opciones: Cartelera 1, Precios y reservas 2,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Empresarial  3</a:t>
            </a: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5" descr="Resultado de imagen para logo cine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1" name="Picture 7" descr="Resultado de imagen para logo cinemar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95" b="37805"/>
          <a:stretch/>
        </p:blipFill>
        <p:spPr bwMode="auto">
          <a:xfrm>
            <a:off x="774217" y="2514600"/>
            <a:ext cx="2359025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9" descr="Resultado de imagen para logo cinepol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13808"/>
            <a:ext cx="1821534" cy="49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7" b="26330"/>
          <a:stretch/>
        </p:blipFill>
        <p:spPr bwMode="auto">
          <a:xfrm>
            <a:off x="1599152" y="4419600"/>
            <a:ext cx="1049846" cy="5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Resultado de imagen para logo cine colomb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94" y="1243867"/>
            <a:ext cx="882470" cy="97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3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0999" y="533400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                                                                                                                                           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01534" y="506135"/>
            <a:ext cx="74388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IVR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31490" y="1085624"/>
            <a:ext cx="72219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endParaRPr lang="es-MX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Hola…Bienvenidos a Cinemas Procinal 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reservas en teatros Procinal marque 1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reservas en sala IMAX marque 2</a:t>
            </a: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ventas empresariales por favor comunicarse a la línea 592 1650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volver a escuchar éste menú marque 0</a:t>
            </a:r>
          </a:p>
          <a:p>
            <a:endParaRPr lang="es-MX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preferirnos, </a:t>
            </a:r>
          </a:p>
          <a:p>
            <a:endParaRPr lang="es-MX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Duración: 18 </a:t>
            </a:r>
            <a:r>
              <a:rPr lang="es-MX" sz="1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MX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01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0999" y="533400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                                                                                                                                            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931490" y="685800"/>
            <a:ext cx="722191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Buenos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días/tardes/noches Bienvenido a Cinemas Procinal, habla ______________ con quien tengo el gusto de hablar? </a:t>
            </a:r>
            <a:endParaRPr lang="es-CO" sz="1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qué puedo ayudarle?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 RESERVA: </a:t>
            </a:r>
            <a:endParaRPr lang="es-MX" sz="11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Mucho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Gusto,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Me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 por favor a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cuál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nuestros teatros desea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asistir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Me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 su nombre y n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úmero de cédula por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favor?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Para qué película desea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la reserva?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 clasificación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función esta disponible en los siguientes horarios?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Sr/</a:t>
            </a:r>
            <a:r>
              <a:rPr lang="es-CO" sz="11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Sra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________cuenta usted con nuestra tarjeta VIP?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Cuántas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sillas desea reservar? 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(Confirmar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 de acuerdo a la disponibilidad de la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y explicar plano de la sala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(Si es cliente Vip y solicita más de 4 reservas indicar que las otras tendrán precio de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entrada General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CONFIRMACIÓN DE LA RESERVA</a:t>
            </a:r>
            <a:endParaRPr lang="es-MX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Sr (a), _________________ le confirmo la información de su reserva: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Cinemas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Procinal (nombre del teatro) _________________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Película____________________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Función: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Clasificación_______________ (Si la película es clasificación de 15 o 18 años, se informa que se solicitara la presentación del documento al momento de ingresar a la sala).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Sillas reservadas (Ejemplo: H12 a la H14)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valor a pagar es de $_________ (valor boletas $$$ + valor reserva por silla reservada $ 3.200) su reserva quedara bajo el número de cédula _____________ Por favor tener en cuenta que debe estar en la taquilla del teatro con 30 minutos de antelación a la hora función, para redimir la reserva.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Sr(a)_____________ le puedo colaborar en algo más?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respuesta es no:  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Despedida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Gracias por comunicarse con Cinemas PROCINAL, le habló </a:t>
            </a:r>
            <a:r>
              <a:rPr lang="es-CO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 </a:t>
            </a:r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disfrute su película.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46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6474</TotalTime>
  <Words>398</Words>
  <Application>Microsoft Office PowerPoint</Application>
  <PresentationFormat>Presentación en pantalla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1_NewsPrint</vt:lpstr>
      <vt:lpstr>2_NewsPrint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Gutierrez</dc:creator>
  <cp:lastModifiedBy>Mercadeo</cp:lastModifiedBy>
  <cp:revision>271</cp:revision>
  <dcterms:created xsi:type="dcterms:W3CDTF">2016-03-01T14:38:32Z</dcterms:created>
  <dcterms:modified xsi:type="dcterms:W3CDTF">2019-08-20T21:42:10Z</dcterms:modified>
</cp:coreProperties>
</file>