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8"/>
  </p:notesMasterIdLst>
  <p:sldIdLst>
    <p:sldId id="256" r:id="rId2"/>
    <p:sldId id="286" r:id="rId3"/>
    <p:sldId id="285" r:id="rId4"/>
    <p:sldId id="289" r:id="rId5"/>
    <p:sldId id="288" r:id="rId6"/>
    <p:sldId id="287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uli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62C57FC-B336-40E6-81EB-CE857E8A3F8A}">
  <a:tblStyle styleId="{462C57FC-B336-40E6-81EB-CE857E8A3F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0"/>
    <p:restoredTop sz="94590"/>
  </p:normalViewPr>
  <p:slideViewPr>
    <p:cSldViewPr snapToGrid="0" snapToObjects="1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D9045-3DE9-422C-8260-E5C64FF69A1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74634AD9-3375-4621-A948-37F4882C18D9}">
      <dgm:prSet phldrT="[Texto]"/>
      <dgm:spPr/>
      <dgm:t>
        <a:bodyPr/>
        <a:lstStyle/>
        <a:p>
          <a:r>
            <a:rPr lang="es-MX" dirty="0" smtClean="0"/>
            <a:t>Información</a:t>
          </a:r>
          <a:endParaRPr lang="es-MX" dirty="0"/>
        </a:p>
      </dgm:t>
    </dgm:pt>
    <dgm:pt modelId="{CD42335F-73D6-4E2D-854A-119A012DAFD6}" type="parTrans" cxnId="{199538FC-C7D9-4E32-AF65-5B03FB389157}">
      <dgm:prSet/>
      <dgm:spPr/>
      <dgm:t>
        <a:bodyPr/>
        <a:lstStyle/>
        <a:p>
          <a:endParaRPr lang="es-MX"/>
        </a:p>
      </dgm:t>
    </dgm:pt>
    <dgm:pt modelId="{EC7E8740-B34C-4CDF-AF06-7A0358AB9D61}" type="sibTrans" cxnId="{199538FC-C7D9-4E32-AF65-5B03FB389157}">
      <dgm:prSet/>
      <dgm:spPr/>
      <dgm:t>
        <a:bodyPr/>
        <a:lstStyle/>
        <a:p>
          <a:endParaRPr lang="es-MX"/>
        </a:p>
      </dgm:t>
    </dgm:pt>
    <dgm:pt modelId="{D90BAAC4-01F0-434B-B3EE-E5493DD01719}">
      <dgm:prSet phldrT="[Texto]"/>
      <dgm:spPr/>
      <dgm:t>
        <a:bodyPr/>
        <a:lstStyle/>
        <a:p>
          <a:r>
            <a:rPr lang="es-MX" dirty="0" smtClean="0"/>
            <a:t>Precios y horarios</a:t>
          </a:r>
          <a:endParaRPr lang="es-MX" dirty="0"/>
        </a:p>
      </dgm:t>
    </dgm:pt>
    <dgm:pt modelId="{EA03D37A-A88B-41F2-A69C-60361FA8BCD1}" type="parTrans" cxnId="{83E8F2D3-E052-48C7-B451-503E64EAB9E0}">
      <dgm:prSet/>
      <dgm:spPr/>
      <dgm:t>
        <a:bodyPr/>
        <a:lstStyle/>
        <a:p>
          <a:endParaRPr lang="es-MX"/>
        </a:p>
      </dgm:t>
    </dgm:pt>
    <dgm:pt modelId="{32306AB0-A631-4B31-AA1D-AC304B131A4C}" type="sibTrans" cxnId="{83E8F2D3-E052-48C7-B451-503E64EAB9E0}">
      <dgm:prSet/>
      <dgm:spPr/>
      <dgm:t>
        <a:bodyPr/>
        <a:lstStyle/>
        <a:p>
          <a:endParaRPr lang="es-MX"/>
        </a:p>
      </dgm:t>
    </dgm:pt>
    <dgm:pt modelId="{6B682B0C-5033-4879-A58E-6358D5C6910C}">
      <dgm:prSet phldrT="[Texto]"/>
      <dgm:spPr/>
      <dgm:t>
        <a:bodyPr/>
        <a:lstStyle/>
        <a:p>
          <a:r>
            <a:rPr lang="es-MX" dirty="0" smtClean="0"/>
            <a:t>Alamos </a:t>
          </a:r>
          <a:endParaRPr lang="es-MX" dirty="0"/>
        </a:p>
      </dgm:t>
    </dgm:pt>
    <dgm:pt modelId="{7313D1C3-722E-4D5E-9785-49599C7B06D4}" type="parTrans" cxnId="{9F13267D-399D-420B-A60A-72AB8C924579}">
      <dgm:prSet/>
      <dgm:spPr/>
      <dgm:t>
        <a:bodyPr/>
        <a:lstStyle/>
        <a:p>
          <a:endParaRPr lang="es-MX"/>
        </a:p>
      </dgm:t>
    </dgm:pt>
    <dgm:pt modelId="{182A4383-95E4-46E0-807B-042B9F414285}" type="sibTrans" cxnId="{9F13267D-399D-420B-A60A-72AB8C924579}">
      <dgm:prSet/>
      <dgm:spPr/>
      <dgm:t>
        <a:bodyPr/>
        <a:lstStyle/>
        <a:p>
          <a:endParaRPr lang="es-MX"/>
        </a:p>
      </dgm:t>
    </dgm:pt>
    <dgm:pt modelId="{D69893F3-E092-4800-B0EE-81AFAFC71FDB}">
      <dgm:prSet phldrT="[Texto]"/>
      <dgm:spPr/>
      <dgm:t>
        <a:bodyPr/>
        <a:lstStyle/>
        <a:p>
          <a:r>
            <a:rPr lang="es-MX" dirty="0" smtClean="0"/>
            <a:t>Tarjetas VIP</a:t>
          </a:r>
          <a:endParaRPr lang="es-MX" dirty="0"/>
        </a:p>
      </dgm:t>
    </dgm:pt>
    <dgm:pt modelId="{C5F1C83D-D807-4018-B3E0-57B33F202520}" type="parTrans" cxnId="{D5AF8A49-DCC3-4A43-9825-385F541E6068}">
      <dgm:prSet/>
      <dgm:spPr/>
      <dgm:t>
        <a:bodyPr/>
        <a:lstStyle/>
        <a:p>
          <a:endParaRPr lang="es-MX"/>
        </a:p>
      </dgm:t>
    </dgm:pt>
    <dgm:pt modelId="{FF02FCC9-5A21-4A0E-AE53-8D4C3E13F550}" type="sibTrans" cxnId="{D5AF8A49-DCC3-4A43-9825-385F541E6068}">
      <dgm:prSet/>
      <dgm:spPr/>
      <dgm:t>
        <a:bodyPr/>
        <a:lstStyle/>
        <a:p>
          <a:endParaRPr lang="es-MX"/>
        </a:p>
      </dgm:t>
    </dgm:pt>
    <dgm:pt modelId="{46A51329-BB28-4E84-8253-57F30AB57C58}">
      <dgm:prSet/>
      <dgm:spPr/>
      <dgm:t>
        <a:bodyPr/>
        <a:lstStyle/>
        <a:p>
          <a:r>
            <a:rPr lang="es-MX" dirty="0" smtClean="0"/>
            <a:t>Reservas</a:t>
          </a:r>
          <a:endParaRPr lang="es-MX" dirty="0"/>
        </a:p>
      </dgm:t>
    </dgm:pt>
    <dgm:pt modelId="{316EB7DE-A0AB-49DB-89BD-9BC0EABD1AAB}" type="parTrans" cxnId="{8C7E18CF-E958-43F9-B4A5-8201A9FE6F64}">
      <dgm:prSet/>
      <dgm:spPr/>
      <dgm:t>
        <a:bodyPr/>
        <a:lstStyle/>
        <a:p>
          <a:endParaRPr lang="es-MX"/>
        </a:p>
      </dgm:t>
    </dgm:pt>
    <dgm:pt modelId="{041347FC-1776-4608-9A03-7685C11EFFC2}" type="sibTrans" cxnId="{8C7E18CF-E958-43F9-B4A5-8201A9FE6F64}">
      <dgm:prSet/>
      <dgm:spPr/>
      <dgm:t>
        <a:bodyPr/>
        <a:lstStyle/>
        <a:p>
          <a:endParaRPr lang="es-MX"/>
        </a:p>
      </dgm:t>
    </dgm:pt>
    <dgm:pt modelId="{78901F47-53CD-4FA4-82E0-D66C54D31542}">
      <dgm:prSet/>
      <dgm:spPr/>
      <dgm:t>
        <a:bodyPr/>
        <a:lstStyle/>
        <a:p>
          <a:r>
            <a:rPr lang="es-MX" dirty="0" smtClean="0"/>
            <a:t>Ventas Empresa</a:t>
          </a:r>
          <a:endParaRPr lang="es-MX" dirty="0"/>
        </a:p>
      </dgm:t>
    </dgm:pt>
    <dgm:pt modelId="{280356D3-C1B6-471F-B132-1C4EA16E34A0}" type="parTrans" cxnId="{FC69F8BC-1FFE-4D68-A8A0-1C492180D738}">
      <dgm:prSet/>
      <dgm:spPr/>
      <dgm:t>
        <a:bodyPr/>
        <a:lstStyle/>
        <a:p>
          <a:endParaRPr lang="es-MX"/>
        </a:p>
      </dgm:t>
    </dgm:pt>
    <dgm:pt modelId="{DA2F496E-C08A-4435-9311-F4600E722B30}" type="sibTrans" cxnId="{FC69F8BC-1FFE-4D68-A8A0-1C492180D738}">
      <dgm:prSet/>
      <dgm:spPr/>
      <dgm:t>
        <a:bodyPr/>
        <a:lstStyle/>
        <a:p>
          <a:endParaRPr lang="es-MX"/>
        </a:p>
      </dgm:t>
    </dgm:pt>
    <dgm:pt modelId="{BBB4A7AD-FEF8-4F96-AEE1-FE9286DA9EB8}">
      <dgm:prSet/>
      <dgm:spPr/>
      <dgm:t>
        <a:bodyPr/>
        <a:lstStyle/>
        <a:p>
          <a:r>
            <a:rPr lang="es-MX" dirty="0" smtClean="0"/>
            <a:t>Clasificación </a:t>
          </a:r>
          <a:endParaRPr lang="es-MX" dirty="0"/>
        </a:p>
      </dgm:t>
    </dgm:pt>
    <dgm:pt modelId="{B2FE37AB-AF39-4A71-A31A-C37908055301}" type="parTrans" cxnId="{BC121581-9B78-407D-B712-CC7827ED5910}">
      <dgm:prSet/>
      <dgm:spPr/>
      <dgm:t>
        <a:bodyPr/>
        <a:lstStyle/>
        <a:p>
          <a:endParaRPr lang="es-MX"/>
        </a:p>
      </dgm:t>
    </dgm:pt>
    <dgm:pt modelId="{6D92D27C-E6C8-4854-ABF7-8F45676C5051}" type="sibTrans" cxnId="{BC121581-9B78-407D-B712-CC7827ED5910}">
      <dgm:prSet/>
      <dgm:spPr/>
      <dgm:t>
        <a:bodyPr/>
        <a:lstStyle/>
        <a:p>
          <a:endParaRPr lang="es-MX"/>
        </a:p>
      </dgm:t>
    </dgm:pt>
    <dgm:pt modelId="{F405880D-8AED-451A-82A9-602F6E88E43F}">
      <dgm:prSet/>
      <dgm:spPr/>
      <dgm:t>
        <a:bodyPr/>
        <a:lstStyle/>
        <a:p>
          <a:r>
            <a:rPr lang="es-MX" dirty="0" smtClean="0"/>
            <a:t>Medios de pago</a:t>
          </a:r>
          <a:endParaRPr lang="es-MX" dirty="0"/>
        </a:p>
      </dgm:t>
    </dgm:pt>
    <dgm:pt modelId="{621B801D-1030-49C9-B07F-5ADFCFF8210F}" type="parTrans" cxnId="{20ADC75E-0025-480D-8AEE-FF955FBB96A9}">
      <dgm:prSet/>
      <dgm:spPr/>
      <dgm:t>
        <a:bodyPr/>
        <a:lstStyle/>
        <a:p>
          <a:endParaRPr lang="es-MX"/>
        </a:p>
      </dgm:t>
    </dgm:pt>
    <dgm:pt modelId="{A3BE3330-1614-495C-924B-4709A8D11284}" type="sibTrans" cxnId="{20ADC75E-0025-480D-8AEE-FF955FBB96A9}">
      <dgm:prSet/>
      <dgm:spPr/>
      <dgm:t>
        <a:bodyPr/>
        <a:lstStyle/>
        <a:p>
          <a:endParaRPr lang="es-MX"/>
        </a:p>
      </dgm:t>
    </dgm:pt>
    <dgm:pt modelId="{B8CAA0E0-0319-46B2-B65D-D3C29A645FDB}">
      <dgm:prSet/>
      <dgm:spPr/>
      <dgm:t>
        <a:bodyPr/>
        <a:lstStyle/>
        <a:p>
          <a:r>
            <a:rPr lang="es-MX" dirty="0" smtClean="0"/>
            <a:t>Pauta</a:t>
          </a:r>
          <a:endParaRPr lang="es-MX" dirty="0"/>
        </a:p>
      </dgm:t>
    </dgm:pt>
    <dgm:pt modelId="{211D6A8A-AE55-4C61-B29C-A5AD0D490B48}" type="parTrans" cxnId="{2AE11591-42CA-46FA-82DD-3E410AE0D1DE}">
      <dgm:prSet/>
      <dgm:spPr/>
      <dgm:t>
        <a:bodyPr/>
        <a:lstStyle/>
        <a:p>
          <a:endParaRPr lang="es-MX"/>
        </a:p>
      </dgm:t>
    </dgm:pt>
    <dgm:pt modelId="{836700A6-9091-41C7-A251-691BCD8BCE83}" type="sibTrans" cxnId="{2AE11591-42CA-46FA-82DD-3E410AE0D1DE}">
      <dgm:prSet/>
      <dgm:spPr/>
      <dgm:t>
        <a:bodyPr/>
        <a:lstStyle/>
        <a:p>
          <a:endParaRPr lang="es-MX"/>
        </a:p>
      </dgm:t>
    </dgm:pt>
    <dgm:pt modelId="{658C0618-D863-405C-9008-D60B17E39F38}">
      <dgm:prSet/>
      <dgm:spPr/>
      <dgm:t>
        <a:bodyPr/>
        <a:lstStyle/>
        <a:p>
          <a:r>
            <a:rPr lang="es-MX" dirty="0" smtClean="0"/>
            <a:t>HV</a:t>
          </a:r>
          <a:endParaRPr lang="es-MX" dirty="0"/>
        </a:p>
      </dgm:t>
    </dgm:pt>
    <dgm:pt modelId="{21634EF5-9F8F-4F2D-A373-0B5EBC4334F6}" type="parTrans" cxnId="{075373F4-8E82-434E-8522-04C21D392EA5}">
      <dgm:prSet/>
      <dgm:spPr/>
      <dgm:t>
        <a:bodyPr/>
        <a:lstStyle/>
        <a:p>
          <a:endParaRPr lang="es-MX"/>
        </a:p>
      </dgm:t>
    </dgm:pt>
    <dgm:pt modelId="{AAF9D0D7-FFEC-4B6D-8B1E-319C8A9C85C0}" type="sibTrans" cxnId="{075373F4-8E82-434E-8522-04C21D392EA5}">
      <dgm:prSet/>
      <dgm:spPr/>
      <dgm:t>
        <a:bodyPr/>
        <a:lstStyle/>
        <a:p>
          <a:endParaRPr lang="es-MX"/>
        </a:p>
      </dgm:t>
    </dgm:pt>
    <dgm:pt modelId="{10991B55-03A3-4865-A00C-C6513C56651C}">
      <dgm:prSet/>
      <dgm:spPr/>
      <dgm:t>
        <a:bodyPr/>
        <a:lstStyle/>
        <a:p>
          <a:r>
            <a:rPr lang="es-MX" dirty="0" smtClean="0"/>
            <a:t>Bono Regalo</a:t>
          </a:r>
          <a:endParaRPr lang="es-MX" dirty="0"/>
        </a:p>
      </dgm:t>
    </dgm:pt>
    <dgm:pt modelId="{3EED6349-FA3D-416B-8309-17908F78919F}" type="parTrans" cxnId="{B4352BD5-17EA-42EC-807C-2B1141877A9B}">
      <dgm:prSet/>
      <dgm:spPr/>
      <dgm:t>
        <a:bodyPr/>
        <a:lstStyle/>
        <a:p>
          <a:endParaRPr lang="es-MX"/>
        </a:p>
      </dgm:t>
    </dgm:pt>
    <dgm:pt modelId="{589A06A0-F526-4CFD-A032-36C07847B7B1}" type="sibTrans" cxnId="{B4352BD5-17EA-42EC-807C-2B1141877A9B}">
      <dgm:prSet/>
      <dgm:spPr/>
      <dgm:t>
        <a:bodyPr/>
        <a:lstStyle/>
        <a:p>
          <a:endParaRPr lang="es-MX"/>
        </a:p>
      </dgm:t>
    </dgm:pt>
    <dgm:pt modelId="{5469D597-43DE-4251-B563-2A442EEF73C4}" type="pres">
      <dgm:prSet presAssocID="{7DFD9045-3DE9-422C-8260-E5C64FF69A1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5E48B0D-166B-4840-81D5-DF123F27F8DC}" type="pres">
      <dgm:prSet presAssocID="{74634AD9-3375-4621-A948-37F4882C18D9}" presName="root1" presStyleCnt="0"/>
      <dgm:spPr/>
    </dgm:pt>
    <dgm:pt modelId="{39E41EC3-C10C-4DED-9BDE-66AD0403588E}" type="pres">
      <dgm:prSet presAssocID="{74634AD9-3375-4621-A948-37F4882C18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D3A4459-D5F3-4A0E-BBEC-1F79A555B376}" type="pres">
      <dgm:prSet presAssocID="{74634AD9-3375-4621-A948-37F4882C18D9}" presName="level2hierChild" presStyleCnt="0"/>
      <dgm:spPr/>
    </dgm:pt>
    <dgm:pt modelId="{BA3F23FE-20D1-4DAF-865A-22D52BC6E51D}" type="pres">
      <dgm:prSet presAssocID="{EA03D37A-A88B-41F2-A69C-60361FA8BCD1}" presName="conn2-1" presStyleLbl="parChTrans1D2" presStyleIdx="0" presStyleCnt="10"/>
      <dgm:spPr/>
      <dgm:t>
        <a:bodyPr/>
        <a:lstStyle/>
        <a:p>
          <a:endParaRPr lang="es-MX"/>
        </a:p>
      </dgm:t>
    </dgm:pt>
    <dgm:pt modelId="{BBA7AD37-ADFC-435A-AF11-E81D3F397287}" type="pres">
      <dgm:prSet presAssocID="{EA03D37A-A88B-41F2-A69C-60361FA8BCD1}" presName="connTx" presStyleLbl="parChTrans1D2" presStyleIdx="0" presStyleCnt="10"/>
      <dgm:spPr/>
      <dgm:t>
        <a:bodyPr/>
        <a:lstStyle/>
        <a:p>
          <a:endParaRPr lang="es-MX"/>
        </a:p>
      </dgm:t>
    </dgm:pt>
    <dgm:pt modelId="{2D1D082A-E443-4028-A392-F2814D532478}" type="pres">
      <dgm:prSet presAssocID="{D90BAAC4-01F0-434B-B3EE-E5493DD01719}" presName="root2" presStyleCnt="0"/>
      <dgm:spPr/>
    </dgm:pt>
    <dgm:pt modelId="{A342FDDB-B677-4F9B-B642-3563F422B90B}" type="pres">
      <dgm:prSet presAssocID="{D90BAAC4-01F0-434B-B3EE-E5493DD01719}" presName="LevelTwoTextNode" presStyleLbl="node2" presStyleIdx="0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9CF2DF4-28EB-40D5-A443-66BD21100E66}" type="pres">
      <dgm:prSet presAssocID="{D90BAAC4-01F0-434B-B3EE-E5493DD01719}" presName="level3hierChild" presStyleCnt="0"/>
      <dgm:spPr/>
    </dgm:pt>
    <dgm:pt modelId="{08CAE796-F598-4509-B851-BB3360B79AA2}" type="pres">
      <dgm:prSet presAssocID="{7313D1C3-722E-4D5E-9785-49599C7B06D4}" presName="conn2-1" presStyleLbl="parChTrans1D2" presStyleIdx="1" presStyleCnt="10"/>
      <dgm:spPr/>
      <dgm:t>
        <a:bodyPr/>
        <a:lstStyle/>
        <a:p>
          <a:endParaRPr lang="es-MX"/>
        </a:p>
      </dgm:t>
    </dgm:pt>
    <dgm:pt modelId="{D6A8C7B1-1CFE-4F82-86AC-63DE616EC32E}" type="pres">
      <dgm:prSet presAssocID="{7313D1C3-722E-4D5E-9785-49599C7B06D4}" presName="connTx" presStyleLbl="parChTrans1D2" presStyleIdx="1" presStyleCnt="10"/>
      <dgm:spPr/>
      <dgm:t>
        <a:bodyPr/>
        <a:lstStyle/>
        <a:p>
          <a:endParaRPr lang="es-MX"/>
        </a:p>
      </dgm:t>
    </dgm:pt>
    <dgm:pt modelId="{29C077F5-A06D-42DF-BFFF-E39523F2AE6F}" type="pres">
      <dgm:prSet presAssocID="{6B682B0C-5033-4879-A58E-6358D5C6910C}" presName="root2" presStyleCnt="0"/>
      <dgm:spPr/>
    </dgm:pt>
    <dgm:pt modelId="{3A6B11A1-1A2B-4CC4-8CEB-904C9E545F98}" type="pres">
      <dgm:prSet presAssocID="{6B682B0C-5033-4879-A58E-6358D5C6910C}" presName="LevelTwoTextNode" presStyleLbl="node2" presStyleIdx="1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8454388-2F48-4F50-BDFC-EEADD998BD86}" type="pres">
      <dgm:prSet presAssocID="{6B682B0C-5033-4879-A58E-6358D5C6910C}" presName="level3hierChild" presStyleCnt="0"/>
      <dgm:spPr/>
    </dgm:pt>
    <dgm:pt modelId="{D21EEB41-C6F7-4195-89BA-0F880034BB9E}" type="pres">
      <dgm:prSet presAssocID="{C5F1C83D-D807-4018-B3E0-57B33F202520}" presName="conn2-1" presStyleLbl="parChTrans1D2" presStyleIdx="2" presStyleCnt="10"/>
      <dgm:spPr/>
      <dgm:t>
        <a:bodyPr/>
        <a:lstStyle/>
        <a:p>
          <a:endParaRPr lang="es-MX"/>
        </a:p>
      </dgm:t>
    </dgm:pt>
    <dgm:pt modelId="{59BCA92D-015D-4E81-90F9-23B864C678A8}" type="pres">
      <dgm:prSet presAssocID="{C5F1C83D-D807-4018-B3E0-57B33F202520}" presName="connTx" presStyleLbl="parChTrans1D2" presStyleIdx="2" presStyleCnt="10"/>
      <dgm:spPr/>
      <dgm:t>
        <a:bodyPr/>
        <a:lstStyle/>
        <a:p>
          <a:endParaRPr lang="es-MX"/>
        </a:p>
      </dgm:t>
    </dgm:pt>
    <dgm:pt modelId="{46EB9FAE-DEFE-470F-83C1-40F1C3F7921B}" type="pres">
      <dgm:prSet presAssocID="{D69893F3-E092-4800-B0EE-81AFAFC71FDB}" presName="root2" presStyleCnt="0"/>
      <dgm:spPr/>
    </dgm:pt>
    <dgm:pt modelId="{A0CC5C7C-9262-4593-A966-ECB1D81323A4}" type="pres">
      <dgm:prSet presAssocID="{D69893F3-E092-4800-B0EE-81AFAFC71FDB}" presName="LevelTwoTextNode" presStyleLbl="node2" presStyleIdx="2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B0272F2-0675-478C-B2D1-2F89E348900B}" type="pres">
      <dgm:prSet presAssocID="{D69893F3-E092-4800-B0EE-81AFAFC71FDB}" presName="level3hierChild" presStyleCnt="0"/>
      <dgm:spPr/>
    </dgm:pt>
    <dgm:pt modelId="{673157CB-8701-4E16-9A4F-64D17C272F8B}" type="pres">
      <dgm:prSet presAssocID="{316EB7DE-A0AB-49DB-89BD-9BC0EABD1AAB}" presName="conn2-1" presStyleLbl="parChTrans1D2" presStyleIdx="3" presStyleCnt="10"/>
      <dgm:spPr/>
      <dgm:t>
        <a:bodyPr/>
        <a:lstStyle/>
        <a:p>
          <a:endParaRPr lang="es-MX"/>
        </a:p>
      </dgm:t>
    </dgm:pt>
    <dgm:pt modelId="{C089D376-18FA-47AA-961C-0B587723A96C}" type="pres">
      <dgm:prSet presAssocID="{316EB7DE-A0AB-49DB-89BD-9BC0EABD1AAB}" presName="connTx" presStyleLbl="parChTrans1D2" presStyleIdx="3" presStyleCnt="10"/>
      <dgm:spPr/>
      <dgm:t>
        <a:bodyPr/>
        <a:lstStyle/>
        <a:p>
          <a:endParaRPr lang="es-MX"/>
        </a:p>
      </dgm:t>
    </dgm:pt>
    <dgm:pt modelId="{7D377A76-1956-4046-A064-AC320E90E4E6}" type="pres">
      <dgm:prSet presAssocID="{46A51329-BB28-4E84-8253-57F30AB57C58}" presName="root2" presStyleCnt="0"/>
      <dgm:spPr/>
    </dgm:pt>
    <dgm:pt modelId="{992500A1-C24F-4656-A20B-F65C29DE490B}" type="pres">
      <dgm:prSet presAssocID="{46A51329-BB28-4E84-8253-57F30AB57C58}" presName="LevelTwoTextNode" presStyleLbl="node2" presStyleIdx="3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0DC1524-228E-46EC-B58B-30387096F8D3}" type="pres">
      <dgm:prSet presAssocID="{46A51329-BB28-4E84-8253-57F30AB57C58}" presName="level3hierChild" presStyleCnt="0"/>
      <dgm:spPr/>
    </dgm:pt>
    <dgm:pt modelId="{E8636815-239B-4E75-98D7-6B27917F2C05}" type="pres">
      <dgm:prSet presAssocID="{280356D3-C1B6-471F-B132-1C4EA16E34A0}" presName="conn2-1" presStyleLbl="parChTrans1D2" presStyleIdx="4" presStyleCnt="10"/>
      <dgm:spPr/>
      <dgm:t>
        <a:bodyPr/>
        <a:lstStyle/>
        <a:p>
          <a:endParaRPr lang="es-MX"/>
        </a:p>
      </dgm:t>
    </dgm:pt>
    <dgm:pt modelId="{1B9C9BBB-EF19-4526-85D1-4B825AE69384}" type="pres">
      <dgm:prSet presAssocID="{280356D3-C1B6-471F-B132-1C4EA16E34A0}" presName="connTx" presStyleLbl="parChTrans1D2" presStyleIdx="4" presStyleCnt="10"/>
      <dgm:spPr/>
      <dgm:t>
        <a:bodyPr/>
        <a:lstStyle/>
        <a:p>
          <a:endParaRPr lang="es-MX"/>
        </a:p>
      </dgm:t>
    </dgm:pt>
    <dgm:pt modelId="{DB1C4C23-354A-4CB6-85B2-4DD55B747234}" type="pres">
      <dgm:prSet presAssocID="{78901F47-53CD-4FA4-82E0-D66C54D31542}" presName="root2" presStyleCnt="0"/>
      <dgm:spPr/>
    </dgm:pt>
    <dgm:pt modelId="{568BF46A-97D3-4EB9-A398-D9FDE8EBADE4}" type="pres">
      <dgm:prSet presAssocID="{78901F47-53CD-4FA4-82E0-D66C54D31542}" presName="LevelTwoTextNode" presStyleLbl="node2" presStyleIdx="4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1BB2244-A4C1-4562-A8AF-23085913A218}" type="pres">
      <dgm:prSet presAssocID="{78901F47-53CD-4FA4-82E0-D66C54D31542}" presName="level3hierChild" presStyleCnt="0"/>
      <dgm:spPr/>
    </dgm:pt>
    <dgm:pt modelId="{F4B06BB9-B532-48A6-B90C-167B54A2AE61}" type="pres">
      <dgm:prSet presAssocID="{B2FE37AB-AF39-4A71-A31A-C37908055301}" presName="conn2-1" presStyleLbl="parChTrans1D2" presStyleIdx="5" presStyleCnt="10"/>
      <dgm:spPr/>
      <dgm:t>
        <a:bodyPr/>
        <a:lstStyle/>
        <a:p>
          <a:endParaRPr lang="es-MX"/>
        </a:p>
      </dgm:t>
    </dgm:pt>
    <dgm:pt modelId="{97377DB9-43A6-4E93-B227-F060C45F0988}" type="pres">
      <dgm:prSet presAssocID="{B2FE37AB-AF39-4A71-A31A-C37908055301}" presName="connTx" presStyleLbl="parChTrans1D2" presStyleIdx="5" presStyleCnt="10"/>
      <dgm:spPr/>
      <dgm:t>
        <a:bodyPr/>
        <a:lstStyle/>
        <a:p>
          <a:endParaRPr lang="es-MX"/>
        </a:p>
      </dgm:t>
    </dgm:pt>
    <dgm:pt modelId="{950B1D39-9802-482B-800C-8DE450BC5C76}" type="pres">
      <dgm:prSet presAssocID="{BBB4A7AD-FEF8-4F96-AEE1-FE9286DA9EB8}" presName="root2" presStyleCnt="0"/>
      <dgm:spPr/>
    </dgm:pt>
    <dgm:pt modelId="{DD0E5264-E090-4375-8275-390B63DE2D7F}" type="pres">
      <dgm:prSet presAssocID="{BBB4A7AD-FEF8-4F96-AEE1-FE9286DA9EB8}" presName="LevelTwoTextNode" presStyleLbl="node2" presStyleIdx="5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2B17DDB-9E2A-430E-94B8-4A8FC09E1A93}" type="pres">
      <dgm:prSet presAssocID="{BBB4A7AD-FEF8-4F96-AEE1-FE9286DA9EB8}" presName="level3hierChild" presStyleCnt="0"/>
      <dgm:spPr/>
    </dgm:pt>
    <dgm:pt modelId="{A806FF68-5E72-4DF7-8B85-55CC623D9267}" type="pres">
      <dgm:prSet presAssocID="{621B801D-1030-49C9-B07F-5ADFCFF8210F}" presName="conn2-1" presStyleLbl="parChTrans1D2" presStyleIdx="6" presStyleCnt="10"/>
      <dgm:spPr/>
      <dgm:t>
        <a:bodyPr/>
        <a:lstStyle/>
        <a:p>
          <a:endParaRPr lang="es-MX"/>
        </a:p>
      </dgm:t>
    </dgm:pt>
    <dgm:pt modelId="{F874BD06-A9DE-40FA-87AD-32952379BDF4}" type="pres">
      <dgm:prSet presAssocID="{621B801D-1030-49C9-B07F-5ADFCFF8210F}" presName="connTx" presStyleLbl="parChTrans1D2" presStyleIdx="6" presStyleCnt="10"/>
      <dgm:spPr/>
      <dgm:t>
        <a:bodyPr/>
        <a:lstStyle/>
        <a:p>
          <a:endParaRPr lang="es-MX"/>
        </a:p>
      </dgm:t>
    </dgm:pt>
    <dgm:pt modelId="{EA052869-A5BF-4971-A3D5-C87E2142F386}" type="pres">
      <dgm:prSet presAssocID="{F405880D-8AED-451A-82A9-602F6E88E43F}" presName="root2" presStyleCnt="0"/>
      <dgm:spPr/>
    </dgm:pt>
    <dgm:pt modelId="{E9D02659-88BB-4B57-B229-8711220679BA}" type="pres">
      <dgm:prSet presAssocID="{F405880D-8AED-451A-82A9-602F6E88E43F}" presName="LevelTwoTextNode" presStyleLbl="node2" presStyleIdx="6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CF54BD5-A937-4643-9B96-B92C012D3B3F}" type="pres">
      <dgm:prSet presAssocID="{F405880D-8AED-451A-82A9-602F6E88E43F}" presName="level3hierChild" presStyleCnt="0"/>
      <dgm:spPr/>
    </dgm:pt>
    <dgm:pt modelId="{255AC40F-9F01-44CA-929B-EDB9D84292B4}" type="pres">
      <dgm:prSet presAssocID="{211D6A8A-AE55-4C61-B29C-A5AD0D490B48}" presName="conn2-1" presStyleLbl="parChTrans1D2" presStyleIdx="7" presStyleCnt="10"/>
      <dgm:spPr/>
      <dgm:t>
        <a:bodyPr/>
        <a:lstStyle/>
        <a:p>
          <a:endParaRPr lang="es-MX"/>
        </a:p>
      </dgm:t>
    </dgm:pt>
    <dgm:pt modelId="{5BC5A737-9ADC-42E1-8A08-26A01D268A26}" type="pres">
      <dgm:prSet presAssocID="{211D6A8A-AE55-4C61-B29C-A5AD0D490B48}" presName="connTx" presStyleLbl="parChTrans1D2" presStyleIdx="7" presStyleCnt="10"/>
      <dgm:spPr/>
      <dgm:t>
        <a:bodyPr/>
        <a:lstStyle/>
        <a:p>
          <a:endParaRPr lang="es-MX"/>
        </a:p>
      </dgm:t>
    </dgm:pt>
    <dgm:pt modelId="{23556750-4D87-41E4-A80D-662D2CDFC8DC}" type="pres">
      <dgm:prSet presAssocID="{B8CAA0E0-0319-46B2-B65D-D3C29A645FDB}" presName="root2" presStyleCnt="0"/>
      <dgm:spPr/>
    </dgm:pt>
    <dgm:pt modelId="{16B312A6-C1A9-4BBE-BFC9-D13776FB1D31}" type="pres">
      <dgm:prSet presAssocID="{B8CAA0E0-0319-46B2-B65D-D3C29A645FDB}" presName="LevelTwoTextNode" presStyleLbl="node2" presStyleIdx="7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94611DB-2142-488E-8DC3-B11DB0E2DFCD}" type="pres">
      <dgm:prSet presAssocID="{B8CAA0E0-0319-46B2-B65D-D3C29A645FDB}" presName="level3hierChild" presStyleCnt="0"/>
      <dgm:spPr/>
    </dgm:pt>
    <dgm:pt modelId="{52BB649B-7736-4575-BD67-73709B5DF714}" type="pres">
      <dgm:prSet presAssocID="{21634EF5-9F8F-4F2D-A373-0B5EBC4334F6}" presName="conn2-1" presStyleLbl="parChTrans1D2" presStyleIdx="8" presStyleCnt="10"/>
      <dgm:spPr/>
      <dgm:t>
        <a:bodyPr/>
        <a:lstStyle/>
        <a:p>
          <a:endParaRPr lang="es-MX"/>
        </a:p>
      </dgm:t>
    </dgm:pt>
    <dgm:pt modelId="{49C31B58-5063-4E57-801A-D9D95ED429D7}" type="pres">
      <dgm:prSet presAssocID="{21634EF5-9F8F-4F2D-A373-0B5EBC4334F6}" presName="connTx" presStyleLbl="parChTrans1D2" presStyleIdx="8" presStyleCnt="10"/>
      <dgm:spPr/>
      <dgm:t>
        <a:bodyPr/>
        <a:lstStyle/>
        <a:p>
          <a:endParaRPr lang="es-MX"/>
        </a:p>
      </dgm:t>
    </dgm:pt>
    <dgm:pt modelId="{0B9782DC-D545-417A-B2DC-635AD4FF540C}" type="pres">
      <dgm:prSet presAssocID="{658C0618-D863-405C-9008-D60B17E39F38}" presName="root2" presStyleCnt="0"/>
      <dgm:spPr/>
    </dgm:pt>
    <dgm:pt modelId="{249C0F1F-D077-46B5-B8B4-C7FFB3043E99}" type="pres">
      <dgm:prSet presAssocID="{658C0618-D863-405C-9008-D60B17E39F38}" presName="LevelTwoTextNode" presStyleLbl="node2" presStyleIdx="8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C6D0EB-5E3A-45C6-96EF-0E70903D9666}" type="pres">
      <dgm:prSet presAssocID="{658C0618-D863-405C-9008-D60B17E39F38}" presName="level3hierChild" presStyleCnt="0"/>
      <dgm:spPr/>
    </dgm:pt>
    <dgm:pt modelId="{125DD6EA-4E4C-4D1A-B5F5-354E937A8B2B}" type="pres">
      <dgm:prSet presAssocID="{3EED6349-FA3D-416B-8309-17908F78919F}" presName="conn2-1" presStyleLbl="parChTrans1D2" presStyleIdx="9" presStyleCnt="10"/>
      <dgm:spPr/>
      <dgm:t>
        <a:bodyPr/>
        <a:lstStyle/>
        <a:p>
          <a:endParaRPr lang="es-MX"/>
        </a:p>
      </dgm:t>
    </dgm:pt>
    <dgm:pt modelId="{9E89C823-74FE-42C9-9065-DDE31151683C}" type="pres">
      <dgm:prSet presAssocID="{3EED6349-FA3D-416B-8309-17908F78919F}" presName="connTx" presStyleLbl="parChTrans1D2" presStyleIdx="9" presStyleCnt="10"/>
      <dgm:spPr/>
      <dgm:t>
        <a:bodyPr/>
        <a:lstStyle/>
        <a:p>
          <a:endParaRPr lang="es-MX"/>
        </a:p>
      </dgm:t>
    </dgm:pt>
    <dgm:pt modelId="{45AE3EF5-5E79-4E85-A9D4-7115B1E3F2B7}" type="pres">
      <dgm:prSet presAssocID="{10991B55-03A3-4865-A00C-C6513C56651C}" presName="root2" presStyleCnt="0"/>
      <dgm:spPr/>
    </dgm:pt>
    <dgm:pt modelId="{9AD26527-CC06-4619-9CC7-AA69881DAE90}" type="pres">
      <dgm:prSet presAssocID="{10991B55-03A3-4865-A00C-C6513C56651C}" presName="LevelTwoTextNode" presStyleLbl="node2" presStyleIdx="9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4D5C4D8-44B5-4711-A3EB-B94E64D3BCD3}" type="pres">
      <dgm:prSet presAssocID="{10991B55-03A3-4865-A00C-C6513C56651C}" presName="level3hierChild" presStyleCnt="0"/>
      <dgm:spPr/>
    </dgm:pt>
  </dgm:ptLst>
  <dgm:cxnLst>
    <dgm:cxn modelId="{6F4B1767-77A0-4528-ADFC-9D9729A24506}" type="presOf" srcId="{621B801D-1030-49C9-B07F-5ADFCFF8210F}" destId="{A806FF68-5E72-4DF7-8B85-55CC623D9267}" srcOrd="0" destOrd="0" presId="urn:microsoft.com/office/officeart/2008/layout/HorizontalMultiLevelHierarchy"/>
    <dgm:cxn modelId="{74B95B97-9C60-4750-9EDD-02BC94602929}" type="presOf" srcId="{D69893F3-E092-4800-B0EE-81AFAFC71FDB}" destId="{A0CC5C7C-9262-4593-A966-ECB1D81323A4}" srcOrd="0" destOrd="0" presId="urn:microsoft.com/office/officeart/2008/layout/HorizontalMultiLevelHierarchy"/>
    <dgm:cxn modelId="{3D71CDB6-D598-4BC2-93CF-60589F15985B}" type="presOf" srcId="{10991B55-03A3-4865-A00C-C6513C56651C}" destId="{9AD26527-CC06-4619-9CC7-AA69881DAE90}" srcOrd="0" destOrd="0" presId="urn:microsoft.com/office/officeart/2008/layout/HorizontalMultiLevelHierarchy"/>
    <dgm:cxn modelId="{BC121581-9B78-407D-B712-CC7827ED5910}" srcId="{74634AD9-3375-4621-A948-37F4882C18D9}" destId="{BBB4A7AD-FEF8-4F96-AEE1-FE9286DA9EB8}" srcOrd="5" destOrd="0" parTransId="{B2FE37AB-AF39-4A71-A31A-C37908055301}" sibTransId="{6D92D27C-E6C8-4854-ABF7-8F45676C5051}"/>
    <dgm:cxn modelId="{697BBDA9-1595-467E-B659-97E48EBE6565}" type="presOf" srcId="{EA03D37A-A88B-41F2-A69C-60361FA8BCD1}" destId="{BA3F23FE-20D1-4DAF-865A-22D52BC6E51D}" srcOrd="0" destOrd="0" presId="urn:microsoft.com/office/officeart/2008/layout/HorizontalMultiLevelHierarchy"/>
    <dgm:cxn modelId="{9B9A6E10-ABA7-493E-9B70-FC9BEAE0D07B}" type="presOf" srcId="{21634EF5-9F8F-4F2D-A373-0B5EBC4334F6}" destId="{52BB649B-7736-4575-BD67-73709B5DF714}" srcOrd="0" destOrd="0" presId="urn:microsoft.com/office/officeart/2008/layout/HorizontalMultiLevelHierarchy"/>
    <dgm:cxn modelId="{46D28FF9-715D-41D1-94D0-7CE8E04C6599}" type="presOf" srcId="{621B801D-1030-49C9-B07F-5ADFCFF8210F}" destId="{F874BD06-A9DE-40FA-87AD-32952379BDF4}" srcOrd="1" destOrd="0" presId="urn:microsoft.com/office/officeart/2008/layout/HorizontalMultiLevelHierarchy"/>
    <dgm:cxn modelId="{2295A367-01F7-42FD-8B23-E01BDD6D1884}" type="presOf" srcId="{7313D1C3-722E-4D5E-9785-49599C7B06D4}" destId="{D6A8C7B1-1CFE-4F82-86AC-63DE616EC32E}" srcOrd="1" destOrd="0" presId="urn:microsoft.com/office/officeart/2008/layout/HorizontalMultiLevelHierarchy"/>
    <dgm:cxn modelId="{B4352BD5-17EA-42EC-807C-2B1141877A9B}" srcId="{74634AD9-3375-4621-A948-37F4882C18D9}" destId="{10991B55-03A3-4865-A00C-C6513C56651C}" srcOrd="9" destOrd="0" parTransId="{3EED6349-FA3D-416B-8309-17908F78919F}" sibTransId="{589A06A0-F526-4CFD-A032-36C07847B7B1}"/>
    <dgm:cxn modelId="{199538FC-C7D9-4E32-AF65-5B03FB389157}" srcId="{7DFD9045-3DE9-422C-8260-E5C64FF69A19}" destId="{74634AD9-3375-4621-A948-37F4882C18D9}" srcOrd="0" destOrd="0" parTransId="{CD42335F-73D6-4E2D-854A-119A012DAFD6}" sibTransId="{EC7E8740-B34C-4CDF-AF06-7A0358AB9D61}"/>
    <dgm:cxn modelId="{05790079-BF99-499F-A43C-DED499ECF4CB}" type="presOf" srcId="{21634EF5-9F8F-4F2D-A373-0B5EBC4334F6}" destId="{49C31B58-5063-4E57-801A-D9D95ED429D7}" srcOrd="1" destOrd="0" presId="urn:microsoft.com/office/officeart/2008/layout/HorizontalMultiLevelHierarchy"/>
    <dgm:cxn modelId="{1BC58861-6F96-41E5-BF2A-8F4B20BF746C}" type="presOf" srcId="{211D6A8A-AE55-4C61-B29C-A5AD0D490B48}" destId="{5BC5A737-9ADC-42E1-8A08-26A01D268A26}" srcOrd="1" destOrd="0" presId="urn:microsoft.com/office/officeart/2008/layout/HorizontalMultiLevelHierarchy"/>
    <dgm:cxn modelId="{3AFBAAB7-7F67-4016-A393-9D6D1D7004F5}" type="presOf" srcId="{280356D3-C1B6-471F-B132-1C4EA16E34A0}" destId="{1B9C9BBB-EF19-4526-85D1-4B825AE69384}" srcOrd="1" destOrd="0" presId="urn:microsoft.com/office/officeart/2008/layout/HorizontalMultiLevelHierarchy"/>
    <dgm:cxn modelId="{075373F4-8E82-434E-8522-04C21D392EA5}" srcId="{74634AD9-3375-4621-A948-37F4882C18D9}" destId="{658C0618-D863-405C-9008-D60B17E39F38}" srcOrd="8" destOrd="0" parTransId="{21634EF5-9F8F-4F2D-A373-0B5EBC4334F6}" sibTransId="{AAF9D0D7-FFEC-4B6D-8B1E-319C8A9C85C0}"/>
    <dgm:cxn modelId="{8C7E18CF-E958-43F9-B4A5-8201A9FE6F64}" srcId="{74634AD9-3375-4621-A948-37F4882C18D9}" destId="{46A51329-BB28-4E84-8253-57F30AB57C58}" srcOrd="3" destOrd="0" parTransId="{316EB7DE-A0AB-49DB-89BD-9BC0EABD1AAB}" sibTransId="{041347FC-1776-4608-9A03-7685C11EFFC2}"/>
    <dgm:cxn modelId="{674E9D98-072F-4B51-8917-3B108F6C646E}" type="presOf" srcId="{78901F47-53CD-4FA4-82E0-D66C54D31542}" destId="{568BF46A-97D3-4EB9-A398-D9FDE8EBADE4}" srcOrd="0" destOrd="0" presId="urn:microsoft.com/office/officeart/2008/layout/HorizontalMultiLevelHierarchy"/>
    <dgm:cxn modelId="{CCBFBD81-1E78-456F-A643-4B5FE2A7DAB2}" type="presOf" srcId="{3EED6349-FA3D-416B-8309-17908F78919F}" destId="{9E89C823-74FE-42C9-9065-DDE31151683C}" srcOrd="1" destOrd="0" presId="urn:microsoft.com/office/officeart/2008/layout/HorizontalMultiLevelHierarchy"/>
    <dgm:cxn modelId="{B7CB383C-9674-461F-A739-9896ADC1338C}" type="presOf" srcId="{C5F1C83D-D807-4018-B3E0-57B33F202520}" destId="{59BCA92D-015D-4E81-90F9-23B864C678A8}" srcOrd="1" destOrd="0" presId="urn:microsoft.com/office/officeart/2008/layout/HorizontalMultiLevelHierarchy"/>
    <dgm:cxn modelId="{D015433D-6399-4FDC-871D-9E01893DBA2B}" type="presOf" srcId="{D90BAAC4-01F0-434B-B3EE-E5493DD01719}" destId="{A342FDDB-B677-4F9B-B642-3563F422B90B}" srcOrd="0" destOrd="0" presId="urn:microsoft.com/office/officeart/2008/layout/HorizontalMultiLevelHierarchy"/>
    <dgm:cxn modelId="{FC69F8BC-1FFE-4D68-A8A0-1C492180D738}" srcId="{74634AD9-3375-4621-A948-37F4882C18D9}" destId="{78901F47-53CD-4FA4-82E0-D66C54D31542}" srcOrd="4" destOrd="0" parTransId="{280356D3-C1B6-471F-B132-1C4EA16E34A0}" sibTransId="{DA2F496E-C08A-4435-9311-F4600E722B30}"/>
    <dgm:cxn modelId="{B55741E1-1033-4B08-8561-A793D8371FFB}" type="presOf" srcId="{B8CAA0E0-0319-46B2-B65D-D3C29A645FDB}" destId="{16B312A6-C1A9-4BBE-BFC9-D13776FB1D31}" srcOrd="0" destOrd="0" presId="urn:microsoft.com/office/officeart/2008/layout/HorizontalMultiLevelHierarchy"/>
    <dgm:cxn modelId="{7A6F76D4-D8B0-406D-8E33-19992445CC69}" type="presOf" srcId="{658C0618-D863-405C-9008-D60B17E39F38}" destId="{249C0F1F-D077-46B5-B8B4-C7FFB3043E99}" srcOrd="0" destOrd="0" presId="urn:microsoft.com/office/officeart/2008/layout/HorizontalMultiLevelHierarchy"/>
    <dgm:cxn modelId="{AEF3CC52-21C0-4473-B46D-A1C2FDD0676D}" type="presOf" srcId="{316EB7DE-A0AB-49DB-89BD-9BC0EABD1AAB}" destId="{C089D376-18FA-47AA-961C-0B587723A96C}" srcOrd="1" destOrd="0" presId="urn:microsoft.com/office/officeart/2008/layout/HorizontalMultiLevelHierarchy"/>
    <dgm:cxn modelId="{F8D7C61C-8A45-44D9-A3E2-57FEC8E137A5}" type="presOf" srcId="{7DFD9045-3DE9-422C-8260-E5C64FF69A19}" destId="{5469D597-43DE-4251-B563-2A442EEF73C4}" srcOrd="0" destOrd="0" presId="urn:microsoft.com/office/officeart/2008/layout/HorizontalMultiLevelHierarchy"/>
    <dgm:cxn modelId="{9F13267D-399D-420B-A60A-72AB8C924579}" srcId="{74634AD9-3375-4621-A948-37F4882C18D9}" destId="{6B682B0C-5033-4879-A58E-6358D5C6910C}" srcOrd="1" destOrd="0" parTransId="{7313D1C3-722E-4D5E-9785-49599C7B06D4}" sibTransId="{182A4383-95E4-46E0-807B-042B9F414285}"/>
    <dgm:cxn modelId="{7161942C-604E-4A26-8F60-244279C44F2E}" type="presOf" srcId="{211D6A8A-AE55-4C61-B29C-A5AD0D490B48}" destId="{255AC40F-9F01-44CA-929B-EDB9D84292B4}" srcOrd="0" destOrd="0" presId="urn:microsoft.com/office/officeart/2008/layout/HorizontalMultiLevelHierarchy"/>
    <dgm:cxn modelId="{E08F4653-7905-4801-A820-81CDE2261F09}" type="presOf" srcId="{C5F1C83D-D807-4018-B3E0-57B33F202520}" destId="{D21EEB41-C6F7-4195-89BA-0F880034BB9E}" srcOrd="0" destOrd="0" presId="urn:microsoft.com/office/officeart/2008/layout/HorizontalMultiLevelHierarchy"/>
    <dgm:cxn modelId="{6D10A2B6-BD71-41FC-BC0B-263126F72222}" type="presOf" srcId="{6B682B0C-5033-4879-A58E-6358D5C6910C}" destId="{3A6B11A1-1A2B-4CC4-8CEB-904C9E545F98}" srcOrd="0" destOrd="0" presId="urn:microsoft.com/office/officeart/2008/layout/HorizontalMultiLevelHierarchy"/>
    <dgm:cxn modelId="{AD4DB491-D54B-4215-A59F-C80D815CF24D}" type="presOf" srcId="{F405880D-8AED-451A-82A9-602F6E88E43F}" destId="{E9D02659-88BB-4B57-B229-8711220679BA}" srcOrd="0" destOrd="0" presId="urn:microsoft.com/office/officeart/2008/layout/HorizontalMultiLevelHierarchy"/>
    <dgm:cxn modelId="{27D9BE4E-2C42-4FA9-B8E9-C7D76D99DC44}" type="presOf" srcId="{7313D1C3-722E-4D5E-9785-49599C7B06D4}" destId="{08CAE796-F598-4509-B851-BB3360B79AA2}" srcOrd="0" destOrd="0" presId="urn:microsoft.com/office/officeart/2008/layout/HorizontalMultiLevelHierarchy"/>
    <dgm:cxn modelId="{354C3B9D-6D56-4990-B384-F6482C9EB7BA}" type="presOf" srcId="{B2FE37AB-AF39-4A71-A31A-C37908055301}" destId="{97377DB9-43A6-4E93-B227-F060C45F0988}" srcOrd="1" destOrd="0" presId="urn:microsoft.com/office/officeart/2008/layout/HorizontalMultiLevelHierarchy"/>
    <dgm:cxn modelId="{20ADC75E-0025-480D-8AEE-FF955FBB96A9}" srcId="{74634AD9-3375-4621-A948-37F4882C18D9}" destId="{F405880D-8AED-451A-82A9-602F6E88E43F}" srcOrd="6" destOrd="0" parTransId="{621B801D-1030-49C9-B07F-5ADFCFF8210F}" sibTransId="{A3BE3330-1614-495C-924B-4709A8D11284}"/>
    <dgm:cxn modelId="{65177696-F72F-4C2A-8F1B-2F24E2F8496E}" type="presOf" srcId="{46A51329-BB28-4E84-8253-57F30AB57C58}" destId="{992500A1-C24F-4656-A20B-F65C29DE490B}" srcOrd="0" destOrd="0" presId="urn:microsoft.com/office/officeart/2008/layout/HorizontalMultiLevelHierarchy"/>
    <dgm:cxn modelId="{9CCEB65D-7931-4215-AE1D-5552BC20177C}" type="presOf" srcId="{74634AD9-3375-4621-A948-37F4882C18D9}" destId="{39E41EC3-C10C-4DED-9BDE-66AD0403588E}" srcOrd="0" destOrd="0" presId="urn:microsoft.com/office/officeart/2008/layout/HorizontalMultiLevelHierarchy"/>
    <dgm:cxn modelId="{22E4A7D8-7438-423C-A641-C58333DDB74E}" type="presOf" srcId="{316EB7DE-A0AB-49DB-89BD-9BC0EABD1AAB}" destId="{673157CB-8701-4E16-9A4F-64D17C272F8B}" srcOrd="0" destOrd="0" presId="urn:microsoft.com/office/officeart/2008/layout/HorizontalMultiLevelHierarchy"/>
    <dgm:cxn modelId="{56821DD1-B38D-4DC7-A436-CD72A19D89C5}" type="presOf" srcId="{EA03D37A-A88B-41F2-A69C-60361FA8BCD1}" destId="{BBA7AD37-ADFC-435A-AF11-E81D3F397287}" srcOrd="1" destOrd="0" presId="urn:microsoft.com/office/officeart/2008/layout/HorizontalMultiLevelHierarchy"/>
    <dgm:cxn modelId="{B73B1E6F-1F57-483B-9C87-102FA85D9ECE}" type="presOf" srcId="{B2FE37AB-AF39-4A71-A31A-C37908055301}" destId="{F4B06BB9-B532-48A6-B90C-167B54A2AE61}" srcOrd="0" destOrd="0" presId="urn:microsoft.com/office/officeart/2008/layout/HorizontalMultiLevelHierarchy"/>
    <dgm:cxn modelId="{311B367E-7C07-4EA4-A468-1CB784C8C184}" type="presOf" srcId="{3EED6349-FA3D-416B-8309-17908F78919F}" destId="{125DD6EA-4E4C-4D1A-B5F5-354E937A8B2B}" srcOrd="0" destOrd="0" presId="urn:microsoft.com/office/officeart/2008/layout/HorizontalMultiLevelHierarchy"/>
    <dgm:cxn modelId="{D8C50F46-E5B2-4841-8339-DDCE879FFC06}" type="presOf" srcId="{BBB4A7AD-FEF8-4F96-AEE1-FE9286DA9EB8}" destId="{DD0E5264-E090-4375-8275-390B63DE2D7F}" srcOrd="0" destOrd="0" presId="urn:microsoft.com/office/officeart/2008/layout/HorizontalMultiLevelHierarchy"/>
    <dgm:cxn modelId="{83E8F2D3-E052-48C7-B451-503E64EAB9E0}" srcId="{74634AD9-3375-4621-A948-37F4882C18D9}" destId="{D90BAAC4-01F0-434B-B3EE-E5493DD01719}" srcOrd="0" destOrd="0" parTransId="{EA03D37A-A88B-41F2-A69C-60361FA8BCD1}" sibTransId="{32306AB0-A631-4B31-AA1D-AC304B131A4C}"/>
    <dgm:cxn modelId="{2AE11591-42CA-46FA-82DD-3E410AE0D1DE}" srcId="{74634AD9-3375-4621-A948-37F4882C18D9}" destId="{B8CAA0E0-0319-46B2-B65D-D3C29A645FDB}" srcOrd="7" destOrd="0" parTransId="{211D6A8A-AE55-4C61-B29C-A5AD0D490B48}" sibTransId="{836700A6-9091-41C7-A251-691BCD8BCE83}"/>
    <dgm:cxn modelId="{F3C72982-CE90-4A97-A411-E8658DFDC7DF}" type="presOf" srcId="{280356D3-C1B6-471F-B132-1C4EA16E34A0}" destId="{E8636815-239B-4E75-98D7-6B27917F2C05}" srcOrd="0" destOrd="0" presId="urn:microsoft.com/office/officeart/2008/layout/HorizontalMultiLevelHierarchy"/>
    <dgm:cxn modelId="{D5AF8A49-DCC3-4A43-9825-385F541E6068}" srcId="{74634AD9-3375-4621-A948-37F4882C18D9}" destId="{D69893F3-E092-4800-B0EE-81AFAFC71FDB}" srcOrd="2" destOrd="0" parTransId="{C5F1C83D-D807-4018-B3E0-57B33F202520}" sibTransId="{FF02FCC9-5A21-4A0E-AE53-8D4C3E13F550}"/>
    <dgm:cxn modelId="{D1110D6B-9EFA-4902-941B-21A17BA80754}" type="presParOf" srcId="{5469D597-43DE-4251-B563-2A442EEF73C4}" destId="{F5E48B0D-166B-4840-81D5-DF123F27F8DC}" srcOrd="0" destOrd="0" presId="urn:microsoft.com/office/officeart/2008/layout/HorizontalMultiLevelHierarchy"/>
    <dgm:cxn modelId="{D02C140F-6581-488A-AA11-026F5B474B35}" type="presParOf" srcId="{F5E48B0D-166B-4840-81D5-DF123F27F8DC}" destId="{39E41EC3-C10C-4DED-9BDE-66AD0403588E}" srcOrd="0" destOrd="0" presId="urn:microsoft.com/office/officeart/2008/layout/HorizontalMultiLevelHierarchy"/>
    <dgm:cxn modelId="{673BF046-4A05-4CC1-8689-050A698BABBF}" type="presParOf" srcId="{F5E48B0D-166B-4840-81D5-DF123F27F8DC}" destId="{CD3A4459-D5F3-4A0E-BBEC-1F79A555B376}" srcOrd="1" destOrd="0" presId="urn:microsoft.com/office/officeart/2008/layout/HorizontalMultiLevelHierarchy"/>
    <dgm:cxn modelId="{01F5A9BE-1C78-437C-BA41-C3247FF80C4A}" type="presParOf" srcId="{CD3A4459-D5F3-4A0E-BBEC-1F79A555B376}" destId="{BA3F23FE-20D1-4DAF-865A-22D52BC6E51D}" srcOrd="0" destOrd="0" presId="urn:microsoft.com/office/officeart/2008/layout/HorizontalMultiLevelHierarchy"/>
    <dgm:cxn modelId="{23FB1BC6-CD21-479D-9534-5D8E81B06DC9}" type="presParOf" srcId="{BA3F23FE-20D1-4DAF-865A-22D52BC6E51D}" destId="{BBA7AD37-ADFC-435A-AF11-E81D3F397287}" srcOrd="0" destOrd="0" presId="urn:microsoft.com/office/officeart/2008/layout/HorizontalMultiLevelHierarchy"/>
    <dgm:cxn modelId="{6351BB28-9310-414F-A041-215FB560FA4E}" type="presParOf" srcId="{CD3A4459-D5F3-4A0E-BBEC-1F79A555B376}" destId="{2D1D082A-E443-4028-A392-F2814D532478}" srcOrd="1" destOrd="0" presId="urn:microsoft.com/office/officeart/2008/layout/HorizontalMultiLevelHierarchy"/>
    <dgm:cxn modelId="{0A94C147-6E69-42F7-9BDE-0A81E7A3F227}" type="presParOf" srcId="{2D1D082A-E443-4028-A392-F2814D532478}" destId="{A342FDDB-B677-4F9B-B642-3563F422B90B}" srcOrd="0" destOrd="0" presId="urn:microsoft.com/office/officeart/2008/layout/HorizontalMultiLevelHierarchy"/>
    <dgm:cxn modelId="{C0C6851E-8564-4AB4-BBF3-7501FDCA7073}" type="presParOf" srcId="{2D1D082A-E443-4028-A392-F2814D532478}" destId="{A9CF2DF4-28EB-40D5-A443-66BD21100E66}" srcOrd="1" destOrd="0" presId="urn:microsoft.com/office/officeart/2008/layout/HorizontalMultiLevelHierarchy"/>
    <dgm:cxn modelId="{622E88BE-9EFB-4A86-AFB8-C1F306D3351B}" type="presParOf" srcId="{CD3A4459-D5F3-4A0E-BBEC-1F79A555B376}" destId="{08CAE796-F598-4509-B851-BB3360B79AA2}" srcOrd="2" destOrd="0" presId="urn:microsoft.com/office/officeart/2008/layout/HorizontalMultiLevelHierarchy"/>
    <dgm:cxn modelId="{BEA9CD2A-DE32-43E4-8A5E-2580B3C60124}" type="presParOf" srcId="{08CAE796-F598-4509-B851-BB3360B79AA2}" destId="{D6A8C7B1-1CFE-4F82-86AC-63DE616EC32E}" srcOrd="0" destOrd="0" presId="urn:microsoft.com/office/officeart/2008/layout/HorizontalMultiLevelHierarchy"/>
    <dgm:cxn modelId="{8909FDCD-996D-46ED-BB54-BE32E64594BF}" type="presParOf" srcId="{CD3A4459-D5F3-4A0E-BBEC-1F79A555B376}" destId="{29C077F5-A06D-42DF-BFFF-E39523F2AE6F}" srcOrd="3" destOrd="0" presId="urn:microsoft.com/office/officeart/2008/layout/HorizontalMultiLevelHierarchy"/>
    <dgm:cxn modelId="{F9CFE34D-C4FE-43AE-9922-7432BBE73CCD}" type="presParOf" srcId="{29C077F5-A06D-42DF-BFFF-E39523F2AE6F}" destId="{3A6B11A1-1A2B-4CC4-8CEB-904C9E545F98}" srcOrd="0" destOrd="0" presId="urn:microsoft.com/office/officeart/2008/layout/HorizontalMultiLevelHierarchy"/>
    <dgm:cxn modelId="{C19523D9-8FA2-4EE1-9208-773CB6636007}" type="presParOf" srcId="{29C077F5-A06D-42DF-BFFF-E39523F2AE6F}" destId="{28454388-2F48-4F50-BDFC-EEADD998BD86}" srcOrd="1" destOrd="0" presId="urn:microsoft.com/office/officeart/2008/layout/HorizontalMultiLevelHierarchy"/>
    <dgm:cxn modelId="{29B7EF28-2CBA-442B-97EC-BAA299B352A6}" type="presParOf" srcId="{CD3A4459-D5F3-4A0E-BBEC-1F79A555B376}" destId="{D21EEB41-C6F7-4195-89BA-0F880034BB9E}" srcOrd="4" destOrd="0" presId="urn:microsoft.com/office/officeart/2008/layout/HorizontalMultiLevelHierarchy"/>
    <dgm:cxn modelId="{5D76F8BC-8848-440C-9D9E-5F04EDDC4124}" type="presParOf" srcId="{D21EEB41-C6F7-4195-89BA-0F880034BB9E}" destId="{59BCA92D-015D-4E81-90F9-23B864C678A8}" srcOrd="0" destOrd="0" presId="urn:microsoft.com/office/officeart/2008/layout/HorizontalMultiLevelHierarchy"/>
    <dgm:cxn modelId="{C4666AB1-4444-4082-AF31-3846196FE2C8}" type="presParOf" srcId="{CD3A4459-D5F3-4A0E-BBEC-1F79A555B376}" destId="{46EB9FAE-DEFE-470F-83C1-40F1C3F7921B}" srcOrd="5" destOrd="0" presId="urn:microsoft.com/office/officeart/2008/layout/HorizontalMultiLevelHierarchy"/>
    <dgm:cxn modelId="{39A0851C-B8A6-4C10-A6D7-7EE7E1B28008}" type="presParOf" srcId="{46EB9FAE-DEFE-470F-83C1-40F1C3F7921B}" destId="{A0CC5C7C-9262-4593-A966-ECB1D81323A4}" srcOrd="0" destOrd="0" presId="urn:microsoft.com/office/officeart/2008/layout/HorizontalMultiLevelHierarchy"/>
    <dgm:cxn modelId="{C8984056-5494-4B20-B448-F32301980A88}" type="presParOf" srcId="{46EB9FAE-DEFE-470F-83C1-40F1C3F7921B}" destId="{7B0272F2-0675-478C-B2D1-2F89E348900B}" srcOrd="1" destOrd="0" presId="urn:microsoft.com/office/officeart/2008/layout/HorizontalMultiLevelHierarchy"/>
    <dgm:cxn modelId="{B134907C-A727-4901-8DB3-CB63EB8569B2}" type="presParOf" srcId="{CD3A4459-D5F3-4A0E-BBEC-1F79A555B376}" destId="{673157CB-8701-4E16-9A4F-64D17C272F8B}" srcOrd="6" destOrd="0" presId="urn:microsoft.com/office/officeart/2008/layout/HorizontalMultiLevelHierarchy"/>
    <dgm:cxn modelId="{2BC867E3-A2E5-4992-AC76-F5EFF5B0FF1F}" type="presParOf" srcId="{673157CB-8701-4E16-9A4F-64D17C272F8B}" destId="{C089D376-18FA-47AA-961C-0B587723A96C}" srcOrd="0" destOrd="0" presId="urn:microsoft.com/office/officeart/2008/layout/HorizontalMultiLevelHierarchy"/>
    <dgm:cxn modelId="{419E48C8-5E7C-495A-B2CD-6A7A1B309CFF}" type="presParOf" srcId="{CD3A4459-D5F3-4A0E-BBEC-1F79A555B376}" destId="{7D377A76-1956-4046-A064-AC320E90E4E6}" srcOrd="7" destOrd="0" presId="urn:microsoft.com/office/officeart/2008/layout/HorizontalMultiLevelHierarchy"/>
    <dgm:cxn modelId="{E9A90E10-121E-47D3-9726-159A5B045648}" type="presParOf" srcId="{7D377A76-1956-4046-A064-AC320E90E4E6}" destId="{992500A1-C24F-4656-A20B-F65C29DE490B}" srcOrd="0" destOrd="0" presId="urn:microsoft.com/office/officeart/2008/layout/HorizontalMultiLevelHierarchy"/>
    <dgm:cxn modelId="{8E4FD71F-703E-401C-96E3-9BB3699A019C}" type="presParOf" srcId="{7D377A76-1956-4046-A064-AC320E90E4E6}" destId="{50DC1524-228E-46EC-B58B-30387096F8D3}" srcOrd="1" destOrd="0" presId="urn:microsoft.com/office/officeart/2008/layout/HorizontalMultiLevelHierarchy"/>
    <dgm:cxn modelId="{9F57745B-6661-48DD-8BBA-46F0EE8C9DD5}" type="presParOf" srcId="{CD3A4459-D5F3-4A0E-BBEC-1F79A555B376}" destId="{E8636815-239B-4E75-98D7-6B27917F2C05}" srcOrd="8" destOrd="0" presId="urn:microsoft.com/office/officeart/2008/layout/HorizontalMultiLevelHierarchy"/>
    <dgm:cxn modelId="{2AA154A5-6497-4B0C-A6A3-4B1CF67DD3DE}" type="presParOf" srcId="{E8636815-239B-4E75-98D7-6B27917F2C05}" destId="{1B9C9BBB-EF19-4526-85D1-4B825AE69384}" srcOrd="0" destOrd="0" presId="urn:microsoft.com/office/officeart/2008/layout/HorizontalMultiLevelHierarchy"/>
    <dgm:cxn modelId="{F95512A0-B6F8-4D5E-B4D4-EB3C62FB4558}" type="presParOf" srcId="{CD3A4459-D5F3-4A0E-BBEC-1F79A555B376}" destId="{DB1C4C23-354A-4CB6-85B2-4DD55B747234}" srcOrd="9" destOrd="0" presId="urn:microsoft.com/office/officeart/2008/layout/HorizontalMultiLevelHierarchy"/>
    <dgm:cxn modelId="{561A0093-3DE8-4AD4-AAD5-502220101514}" type="presParOf" srcId="{DB1C4C23-354A-4CB6-85B2-4DD55B747234}" destId="{568BF46A-97D3-4EB9-A398-D9FDE8EBADE4}" srcOrd="0" destOrd="0" presId="urn:microsoft.com/office/officeart/2008/layout/HorizontalMultiLevelHierarchy"/>
    <dgm:cxn modelId="{4DF16DBF-95D4-4D41-A161-C5C0A7DA7EE3}" type="presParOf" srcId="{DB1C4C23-354A-4CB6-85B2-4DD55B747234}" destId="{31BB2244-A4C1-4562-A8AF-23085913A218}" srcOrd="1" destOrd="0" presId="urn:microsoft.com/office/officeart/2008/layout/HorizontalMultiLevelHierarchy"/>
    <dgm:cxn modelId="{A178E48E-F1E0-4B4F-A7D5-5087E391D057}" type="presParOf" srcId="{CD3A4459-D5F3-4A0E-BBEC-1F79A555B376}" destId="{F4B06BB9-B532-48A6-B90C-167B54A2AE61}" srcOrd="10" destOrd="0" presId="urn:microsoft.com/office/officeart/2008/layout/HorizontalMultiLevelHierarchy"/>
    <dgm:cxn modelId="{DB9F8CC5-292F-44F8-AE86-5C1DB444003E}" type="presParOf" srcId="{F4B06BB9-B532-48A6-B90C-167B54A2AE61}" destId="{97377DB9-43A6-4E93-B227-F060C45F0988}" srcOrd="0" destOrd="0" presId="urn:microsoft.com/office/officeart/2008/layout/HorizontalMultiLevelHierarchy"/>
    <dgm:cxn modelId="{F4E12971-CB88-4AAD-B0E1-0E389E747F95}" type="presParOf" srcId="{CD3A4459-D5F3-4A0E-BBEC-1F79A555B376}" destId="{950B1D39-9802-482B-800C-8DE450BC5C76}" srcOrd="11" destOrd="0" presId="urn:microsoft.com/office/officeart/2008/layout/HorizontalMultiLevelHierarchy"/>
    <dgm:cxn modelId="{D4BAC5C1-9715-477F-81C2-FA8A5392EB8B}" type="presParOf" srcId="{950B1D39-9802-482B-800C-8DE450BC5C76}" destId="{DD0E5264-E090-4375-8275-390B63DE2D7F}" srcOrd="0" destOrd="0" presId="urn:microsoft.com/office/officeart/2008/layout/HorizontalMultiLevelHierarchy"/>
    <dgm:cxn modelId="{BB8BC6DC-C941-4531-B5B5-9B72E4DCA58B}" type="presParOf" srcId="{950B1D39-9802-482B-800C-8DE450BC5C76}" destId="{02B17DDB-9E2A-430E-94B8-4A8FC09E1A93}" srcOrd="1" destOrd="0" presId="urn:microsoft.com/office/officeart/2008/layout/HorizontalMultiLevelHierarchy"/>
    <dgm:cxn modelId="{BF9342BC-C632-46E8-9193-FEBA4D63D494}" type="presParOf" srcId="{CD3A4459-D5F3-4A0E-BBEC-1F79A555B376}" destId="{A806FF68-5E72-4DF7-8B85-55CC623D9267}" srcOrd="12" destOrd="0" presId="urn:microsoft.com/office/officeart/2008/layout/HorizontalMultiLevelHierarchy"/>
    <dgm:cxn modelId="{30F3895D-146A-4647-A5AF-33D1613CCB7C}" type="presParOf" srcId="{A806FF68-5E72-4DF7-8B85-55CC623D9267}" destId="{F874BD06-A9DE-40FA-87AD-32952379BDF4}" srcOrd="0" destOrd="0" presId="urn:microsoft.com/office/officeart/2008/layout/HorizontalMultiLevelHierarchy"/>
    <dgm:cxn modelId="{32EBA8B8-7949-4745-9D37-AD686D4DA0C8}" type="presParOf" srcId="{CD3A4459-D5F3-4A0E-BBEC-1F79A555B376}" destId="{EA052869-A5BF-4971-A3D5-C87E2142F386}" srcOrd="13" destOrd="0" presId="urn:microsoft.com/office/officeart/2008/layout/HorizontalMultiLevelHierarchy"/>
    <dgm:cxn modelId="{841C1E8C-9532-4F41-B2DD-4941707A168D}" type="presParOf" srcId="{EA052869-A5BF-4971-A3D5-C87E2142F386}" destId="{E9D02659-88BB-4B57-B229-8711220679BA}" srcOrd="0" destOrd="0" presId="urn:microsoft.com/office/officeart/2008/layout/HorizontalMultiLevelHierarchy"/>
    <dgm:cxn modelId="{8C0BD9C8-2BB5-4187-9422-6EBEB7A5660A}" type="presParOf" srcId="{EA052869-A5BF-4971-A3D5-C87E2142F386}" destId="{4CF54BD5-A937-4643-9B96-B92C012D3B3F}" srcOrd="1" destOrd="0" presId="urn:microsoft.com/office/officeart/2008/layout/HorizontalMultiLevelHierarchy"/>
    <dgm:cxn modelId="{CE8E04D4-C6C9-4EC0-9DFA-D2B1B1809A0A}" type="presParOf" srcId="{CD3A4459-D5F3-4A0E-BBEC-1F79A555B376}" destId="{255AC40F-9F01-44CA-929B-EDB9D84292B4}" srcOrd="14" destOrd="0" presId="urn:microsoft.com/office/officeart/2008/layout/HorizontalMultiLevelHierarchy"/>
    <dgm:cxn modelId="{363C65F7-0194-4273-ACD4-CC658D51A9C3}" type="presParOf" srcId="{255AC40F-9F01-44CA-929B-EDB9D84292B4}" destId="{5BC5A737-9ADC-42E1-8A08-26A01D268A26}" srcOrd="0" destOrd="0" presId="urn:microsoft.com/office/officeart/2008/layout/HorizontalMultiLevelHierarchy"/>
    <dgm:cxn modelId="{346AE4AB-164E-4842-9A1D-DF7DEB5DDA73}" type="presParOf" srcId="{CD3A4459-D5F3-4A0E-BBEC-1F79A555B376}" destId="{23556750-4D87-41E4-A80D-662D2CDFC8DC}" srcOrd="15" destOrd="0" presId="urn:microsoft.com/office/officeart/2008/layout/HorizontalMultiLevelHierarchy"/>
    <dgm:cxn modelId="{14150F6D-D4C5-46E7-9EB0-42723D64268F}" type="presParOf" srcId="{23556750-4D87-41E4-A80D-662D2CDFC8DC}" destId="{16B312A6-C1A9-4BBE-BFC9-D13776FB1D31}" srcOrd="0" destOrd="0" presId="urn:microsoft.com/office/officeart/2008/layout/HorizontalMultiLevelHierarchy"/>
    <dgm:cxn modelId="{EA82C2C1-ABA1-4648-94A3-2D368D4EDB95}" type="presParOf" srcId="{23556750-4D87-41E4-A80D-662D2CDFC8DC}" destId="{894611DB-2142-488E-8DC3-B11DB0E2DFCD}" srcOrd="1" destOrd="0" presId="urn:microsoft.com/office/officeart/2008/layout/HorizontalMultiLevelHierarchy"/>
    <dgm:cxn modelId="{215A7B91-84DC-4E10-B7F3-3C2C1BBD3F26}" type="presParOf" srcId="{CD3A4459-D5F3-4A0E-BBEC-1F79A555B376}" destId="{52BB649B-7736-4575-BD67-73709B5DF714}" srcOrd="16" destOrd="0" presId="urn:microsoft.com/office/officeart/2008/layout/HorizontalMultiLevelHierarchy"/>
    <dgm:cxn modelId="{EFBB9943-D991-40EC-A693-3ABA3129FA37}" type="presParOf" srcId="{52BB649B-7736-4575-BD67-73709B5DF714}" destId="{49C31B58-5063-4E57-801A-D9D95ED429D7}" srcOrd="0" destOrd="0" presId="urn:microsoft.com/office/officeart/2008/layout/HorizontalMultiLevelHierarchy"/>
    <dgm:cxn modelId="{7D287076-C42D-4B69-A8C0-74D1E373E667}" type="presParOf" srcId="{CD3A4459-D5F3-4A0E-BBEC-1F79A555B376}" destId="{0B9782DC-D545-417A-B2DC-635AD4FF540C}" srcOrd="17" destOrd="0" presId="urn:microsoft.com/office/officeart/2008/layout/HorizontalMultiLevelHierarchy"/>
    <dgm:cxn modelId="{78E3974E-7EA8-4086-8C88-2DED8E1ADC87}" type="presParOf" srcId="{0B9782DC-D545-417A-B2DC-635AD4FF540C}" destId="{249C0F1F-D077-46B5-B8B4-C7FFB3043E99}" srcOrd="0" destOrd="0" presId="urn:microsoft.com/office/officeart/2008/layout/HorizontalMultiLevelHierarchy"/>
    <dgm:cxn modelId="{7BCFF374-7746-41CB-AEB0-C6641B49F785}" type="presParOf" srcId="{0B9782DC-D545-417A-B2DC-635AD4FF540C}" destId="{58C6D0EB-5E3A-45C6-96EF-0E70903D9666}" srcOrd="1" destOrd="0" presId="urn:microsoft.com/office/officeart/2008/layout/HorizontalMultiLevelHierarchy"/>
    <dgm:cxn modelId="{BC8EAED6-92C5-460E-B5BB-37E9EA35E12C}" type="presParOf" srcId="{CD3A4459-D5F3-4A0E-BBEC-1F79A555B376}" destId="{125DD6EA-4E4C-4D1A-B5F5-354E937A8B2B}" srcOrd="18" destOrd="0" presId="urn:microsoft.com/office/officeart/2008/layout/HorizontalMultiLevelHierarchy"/>
    <dgm:cxn modelId="{879C6F98-AD84-42E0-A37F-E918323E7ECF}" type="presParOf" srcId="{125DD6EA-4E4C-4D1A-B5F5-354E937A8B2B}" destId="{9E89C823-74FE-42C9-9065-DDE31151683C}" srcOrd="0" destOrd="0" presId="urn:microsoft.com/office/officeart/2008/layout/HorizontalMultiLevelHierarchy"/>
    <dgm:cxn modelId="{342E1869-968D-459B-A689-5CB602C158E6}" type="presParOf" srcId="{CD3A4459-D5F3-4A0E-BBEC-1F79A555B376}" destId="{45AE3EF5-5E79-4E85-A9D4-7115B1E3F2B7}" srcOrd="19" destOrd="0" presId="urn:microsoft.com/office/officeart/2008/layout/HorizontalMultiLevelHierarchy"/>
    <dgm:cxn modelId="{2655E84C-2CA7-4851-A674-FE1F51A3391E}" type="presParOf" srcId="{45AE3EF5-5E79-4E85-A9D4-7115B1E3F2B7}" destId="{9AD26527-CC06-4619-9CC7-AA69881DAE90}" srcOrd="0" destOrd="0" presId="urn:microsoft.com/office/officeart/2008/layout/HorizontalMultiLevelHierarchy"/>
    <dgm:cxn modelId="{76530CFF-8B73-4858-AA09-C2107B6F90D4}" type="presParOf" srcId="{45AE3EF5-5E79-4E85-A9D4-7115B1E3F2B7}" destId="{34D5C4D8-44B5-4711-A3EB-B94E64D3BC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D9045-3DE9-422C-8260-E5C64FF69A1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74634AD9-3375-4621-A948-37F4882C18D9}">
      <dgm:prSet phldrT="[Texto]"/>
      <dgm:spPr/>
      <dgm:t>
        <a:bodyPr/>
        <a:lstStyle/>
        <a:p>
          <a:r>
            <a:rPr lang="es-MX" dirty="0" smtClean="0"/>
            <a:t>Quejas</a:t>
          </a:r>
          <a:endParaRPr lang="es-MX" dirty="0"/>
        </a:p>
      </dgm:t>
    </dgm:pt>
    <dgm:pt modelId="{CD42335F-73D6-4E2D-854A-119A012DAFD6}" type="parTrans" cxnId="{199538FC-C7D9-4E32-AF65-5B03FB389157}">
      <dgm:prSet/>
      <dgm:spPr/>
      <dgm:t>
        <a:bodyPr/>
        <a:lstStyle/>
        <a:p>
          <a:endParaRPr lang="es-MX"/>
        </a:p>
      </dgm:t>
    </dgm:pt>
    <dgm:pt modelId="{EC7E8740-B34C-4CDF-AF06-7A0358AB9D61}" type="sibTrans" cxnId="{199538FC-C7D9-4E32-AF65-5B03FB389157}">
      <dgm:prSet/>
      <dgm:spPr/>
      <dgm:t>
        <a:bodyPr/>
        <a:lstStyle/>
        <a:p>
          <a:endParaRPr lang="es-MX"/>
        </a:p>
      </dgm:t>
    </dgm:pt>
    <dgm:pt modelId="{D90BAAC4-01F0-434B-B3EE-E5493DD01719}">
      <dgm:prSet phldrT="[Texto]"/>
      <dgm:spPr/>
      <dgm:t>
        <a:bodyPr/>
        <a:lstStyle/>
        <a:p>
          <a:r>
            <a:rPr lang="es-MX" dirty="0" smtClean="0"/>
            <a:t>Servicio</a:t>
          </a:r>
          <a:endParaRPr lang="es-MX" dirty="0"/>
        </a:p>
      </dgm:t>
    </dgm:pt>
    <dgm:pt modelId="{EA03D37A-A88B-41F2-A69C-60361FA8BCD1}" type="parTrans" cxnId="{83E8F2D3-E052-48C7-B451-503E64EAB9E0}">
      <dgm:prSet/>
      <dgm:spPr/>
      <dgm:t>
        <a:bodyPr/>
        <a:lstStyle/>
        <a:p>
          <a:endParaRPr lang="es-MX"/>
        </a:p>
      </dgm:t>
    </dgm:pt>
    <dgm:pt modelId="{32306AB0-A631-4B31-AA1D-AC304B131A4C}" type="sibTrans" cxnId="{83E8F2D3-E052-48C7-B451-503E64EAB9E0}">
      <dgm:prSet/>
      <dgm:spPr/>
      <dgm:t>
        <a:bodyPr/>
        <a:lstStyle/>
        <a:p>
          <a:endParaRPr lang="es-MX"/>
        </a:p>
      </dgm:t>
    </dgm:pt>
    <dgm:pt modelId="{6B682B0C-5033-4879-A58E-6358D5C6910C}">
      <dgm:prSet phldrT="[Texto]"/>
      <dgm:spPr/>
      <dgm:t>
        <a:bodyPr/>
        <a:lstStyle/>
        <a:p>
          <a:r>
            <a:rPr lang="es-MX" dirty="0" smtClean="0"/>
            <a:t>Aseo </a:t>
          </a:r>
          <a:endParaRPr lang="es-MX" dirty="0"/>
        </a:p>
      </dgm:t>
    </dgm:pt>
    <dgm:pt modelId="{7313D1C3-722E-4D5E-9785-49599C7B06D4}" type="parTrans" cxnId="{9F13267D-399D-420B-A60A-72AB8C924579}">
      <dgm:prSet/>
      <dgm:spPr/>
      <dgm:t>
        <a:bodyPr/>
        <a:lstStyle/>
        <a:p>
          <a:endParaRPr lang="es-MX"/>
        </a:p>
      </dgm:t>
    </dgm:pt>
    <dgm:pt modelId="{182A4383-95E4-46E0-807B-042B9F414285}" type="sibTrans" cxnId="{9F13267D-399D-420B-A60A-72AB8C924579}">
      <dgm:prSet/>
      <dgm:spPr/>
      <dgm:t>
        <a:bodyPr/>
        <a:lstStyle/>
        <a:p>
          <a:endParaRPr lang="es-MX"/>
        </a:p>
      </dgm:t>
    </dgm:pt>
    <dgm:pt modelId="{D69893F3-E092-4800-B0EE-81AFAFC71FDB}">
      <dgm:prSet phldrT="[Texto]"/>
      <dgm:spPr/>
      <dgm:t>
        <a:bodyPr/>
        <a:lstStyle/>
        <a:p>
          <a:r>
            <a:rPr lang="es-MX" dirty="0" smtClean="0"/>
            <a:t>Proyección</a:t>
          </a:r>
          <a:endParaRPr lang="es-MX" dirty="0"/>
        </a:p>
      </dgm:t>
    </dgm:pt>
    <dgm:pt modelId="{C5F1C83D-D807-4018-B3E0-57B33F202520}" type="parTrans" cxnId="{D5AF8A49-DCC3-4A43-9825-385F541E6068}">
      <dgm:prSet/>
      <dgm:spPr/>
      <dgm:t>
        <a:bodyPr/>
        <a:lstStyle/>
        <a:p>
          <a:endParaRPr lang="es-MX"/>
        </a:p>
      </dgm:t>
    </dgm:pt>
    <dgm:pt modelId="{FF02FCC9-5A21-4A0E-AE53-8D4C3E13F550}" type="sibTrans" cxnId="{D5AF8A49-DCC3-4A43-9825-385F541E6068}">
      <dgm:prSet/>
      <dgm:spPr/>
      <dgm:t>
        <a:bodyPr/>
        <a:lstStyle/>
        <a:p>
          <a:endParaRPr lang="es-MX"/>
        </a:p>
      </dgm:t>
    </dgm:pt>
    <dgm:pt modelId="{93A549E4-9176-466B-9123-F1D0DC9DBA83}">
      <dgm:prSet/>
      <dgm:spPr/>
      <dgm:t>
        <a:bodyPr/>
        <a:lstStyle/>
        <a:p>
          <a:r>
            <a:rPr lang="es-MX" dirty="0" smtClean="0"/>
            <a:t>Tarjeta VIP</a:t>
          </a:r>
          <a:endParaRPr lang="es-MX" dirty="0"/>
        </a:p>
      </dgm:t>
    </dgm:pt>
    <dgm:pt modelId="{A9B69742-5F34-4214-8467-28A9E8525686}" type="parTrans" cxnId="{65A54BD8-E868-4CE3-A967-D30C0FEB6B20}">
      <dgm:prSet/>
      <dgm:spPr/>
      <dgm:t>
        <a:bodyPr/>
        <a:lstStyle/>
        <a:p>
          <a:endParaRPr lang="es-MX"/>
        </a:p>
      </dgm:t>
    </dgm:pt>
    <dgm:pt modelId="{D54028AE-FCDE-47E9-BBB1-6F4BC6D096F0}" type="sibTrans" cxnId="{65A54BD8-E868-4CE3-A967-D30C0FEB6B20}">
      <dgm:prSet/>
      <dgm:spPr/>
      <dgm:t>
        <a:bodyPr/>
        <a:lstStyle/>
        <a:p>
          <a:endParaRPr lang="es-MX"/>
        </a:p>
      </dgm:t>
    </dgm:pt>
    <dgm:pt modelId="{46A51329-BB28-4E84-8253-57F30AB57C58}">
      <dgm:prSet/>
      <dgm:spPr/>
      <dgm:t>
        <a:bodyPr/>
        <a:lstStyle/>
        <a:p>
          <a:r>
            <a:rPr lang="es-MX" dirty="0" smtClean="0"/>
            <a:t>Programación</a:t>
          </a:r>
          <a:endParaRPr lang="es-MX" dirty="0"/>
        </a:p>
      </dgm:t>
    </dgm:pt>
    <dgm:pt modelId="{316EB7DE-A0AB-49DB-89BD-9BC0EABD1AAB}" type="parTrans" cxnId="{8C7E18CF-E958-43F9-B4A5-8201A9FE6F64}">
      <dgm:prSet/>
      <dgm:spPr/>
      <dgm:t>
        <a:bodyPr/>
        <a:lstStyle/>
        <a:p>
          <a:endParaRPr lang="es-MX"/>
        </a:p>
      </dgm:t>
    </dgm:pt>
    <dgm:pt modelId="{041347FC-1776-4608-9A03-7685C11EFFC2}" type="sibTrans" cxnId="{8C7E18CF-E958-43F9-B4A5-8201A9FE6F64}">
      <dgm:prSet/>
      <dgm:spPr/>
      <dgm:t>
        <a:bodyPr/>
        <a:lstStyle/>
        <a:p>
          <a:endParaRPr lang="es-MX"/>
        </a:p>
      </dgm:t>
    </dgm:pt>
    <dgm:pt modelId="{78901F47-53CD-4FA4-82E0-D66C54D31542}">
      <dgm:prSet/>
      <dgm:spPr/>
      <dgm:t>
        <a:bodyPr/>
        <a:lstStyle/>
        <a:p>
          <a:r>
            <a:rPr lang="es-MX" dirty="0" smtClean="0"/>
            <a:t>Clasificación</a:t>
          </a:r>
          <a:endParaRPr lang="es-MX" dirty="0"/>
        </a:p>
      </dgm:t>
    </dgm:pt>
    <dgm:pt modelId="{280356D3-C1B6-471F-B132-1C4EA16E34A0}" type="parTrans" cxnId="{FC69F8BC-1FFE-4D68-A8A0-1C492180D738}">
      <dgm:prSet/>
      <dgm:spPr/>
      <dgm:t>
        <a:bodyPr/>
        <a:lstStyle/>
        <a:p>
          <a:endParaRPr lang="es-MX"/>
        </a:p>
      </dgm:t>
    </dgm:pt>
    <dgm:pt modelId="{DA2F496E-C08A-4435-9311-F4600E722B30}" type="sibTrans" cxnId="{FC69F8BC-1FFE-4D68-A8A0-1C492180D738}">
      <dgm:prSet/>
      <dgm:spPr/>
      <dgm:t>
        <a:bodyPr/>
        <a:lstStyle/>
        <a:p>
          <a:endParaRPr lang="es-MX"/>
        </a:p>
      </dgm:t>
    </dgm:pt>
    <dgm:pt modelId="{BBB4A7AD-FEF8-4F96-AEE1-FE9286DA9EB8}">
      <dgm:prSet/>
      <dgm:spPr/>
      <dgm:t>
        <a:bodyPr/>
        <a:lstStyle/>
        <a:p>
          <a:r>
            <a:rPr lang="es-MX" dirty="0" smtClean="0"/>
            <a:t>Confitería</a:t>
          </a:r>
          <a:endParaRPr lang="es-MX" dirty="0"/>
        </a:p>
      </dgm:t>
    </dgm:pt>
    <dgm:pt modelId="{B2FE37AB-AF39-4A71-A31A-C37908055301}" type="parTrans" cxnId="{BC121581-9B78-407D-B712-CC7827ED5910}">
      <dgm:prSet/>
      <dgm:spPr/>
      <dgm:t>
        <a:bodyPr/>
        <a:lstStyle/>
        <a:p>
          <a:endParaRPr lang="es-MX"/>
        </a:p>
      </dgm:t>
    </dgm:pt>
    <dgm:pt modelId="{6D92D27C-E6C8-4854-ABF7-8F45676C5051}" type="sibTrans" cxnId="{BC121581-9B78-407D-B712-CC7827ED5910}">
      <dgm:prSet/>
      <dgm:spPr/>
      <dgm:t>
        <a:bodyPr/>
        <a:lstStyle/>
        <a:p>
          <a:endParaRPr lang="es-MX"/>
        </a:p>
      </dgm:t>
    </dgm:pt>
    <dgm:pt modelId="{F405880D-8AED-451A-82A9-602F6E88E43F}">
      <dgm:prSet/>
      <dgm:spPr/>
      <dgm:t>
        <a:bodyPr/>
        <a:lstStyle/>
        <a:p>
          <a:r>
            <a:rPr lang="es-MX" dirty="0" smtClean="0"/>
            <a:t>Precio</a:t>
          </a:r>
          <a:endParaRPr lang="es-MX" dirty="0"/>
        </a:p>
      </dgm:t>
    </dgm:pt>
    <dgm:pt modelId="{621B801D-1030-49C9-B07F-5ADFCFF8210F}" type="parTrans" cxnId="{20ADC75E-0025-480D-8AEE-FF955FBB96A9}">
      <dgm:prSet/>
      <dgm:spPr/>
      <dgm:t>
        <a:bodyPr/>
        <a:lstStyle/>
        <a:p>
          <a:endParaRPr lang="es-MX"/>
        </a:p>
      </dgm:t>
    </dgm:pt>
    <dgm:pt modelId="{A3BE3330-1614-495C-924B-4709A8D11284}" type="sibTrans" cxnId="{20ADC75E-0025-480D-8AEE-FF955FBB96A9}">
      <dgm:prSet/>
      <dgm:spPr/>
      <dgm:t>
        <a:bodyPr/>
        <a:lstStyle/>
        <a:p>
          <a:endParaRPr lang="es-MX"/>
        </a:p>
      </dgm:t>
    </dgm:pt>
    <dgm:pt modelId="{B8CAA0E0-0319-46B2-B65D-D3C29A645FDB}">
      <dgm:prSet/>
      <dgm:spPr/>
      <dgm:t>
        <a:bodyPr/>
        <a:lstStyle/>
        <a:p>
          <a:r>
            <a:rPr lang="es-MX" dirty="0" smtClean="0"/>
            <a:t>Compra Online</a:t>
          </a:r>
          <a:endParaRPr lang="es-MX" dirty="0"/>
        </a:p>
      </dgm:t>
    </dgm:pt>
    <dgm:pt modelId="{211D6A8A-AE55-4C61-B29C-A5AD0D490B48}" type="parTrans" cxnId="{2AE11591-42CA-46FA-82DD-3E410AE0D1DE}">
      <dgm:prSet/>
      <dgm:spPr/>
      <dgm:t>
        <a:bodyPr/>
        <a:lstStyle/>
        <a:p>
          <a:endParaRPr lang="es-MX"/>
        </a:p>
      </dgm:t>
    </dgm:pt>
    <dgm:pt modelId="{836700A6-9091-41C7-A251-691BCD8BCE83}" type="sibTrans" cxnId="{2AE11591-42CA-46FA-82DD-3E410AE0D1DE}">
      <dgm:prSet/>
      <dgm:spPr/>
      <dgm:t>
        <a:bodyPr/>
        <a:lstStyle/>
        <a:p>
          <a:endParaRPr lang="es-MX"/>
        </a:p>
      </dgm:t>
    </dgm:pt>
    <dgm:pt modelId="{658C0618-D863-405C-9008-D60B17E39F38}">
      <dgm:prSet/>
      <dgm:spPr/>
      <dgm:t>
        <a:bodyPr/>
        <a:lstStyle/>
        <a:p>
          <a:r>
            <a:rPr lang="es-MX" dirty="0" smtClean="0"/>
            <a:t>Instalaciones</a:t>
          </a:r>
          <a:endParaRPr lang="es-MX" dirty="0"/>
        </a:p>
      </dgm:t>
    </dgm:pt>
    <dgm:pt modelId="{21634EF5-9F8F-4F2D-A373-0B5EBC4334F6}" type="parTrans" cxnId="{075373F4-8E82-434E-8522-04C21D392EA5}">
      <dgm:prSet/>
      <dgm:spPr/>
      <dgm:t>
        <a:bodyPr/>
        <a:lstStyle/>
        <a:p>
          <a:endParaRPr lang="es-MX"/>
        </a:p>
      </dgm:t>
    </dgm:pt>
    <dgm:pt modelId="{AAF9D0D7-FFEC-4B6D-8B1E-319C8A9C85C0}" type="sibTrans" cxnId="{075373F4-8E82-434E-8522-04C21D392EA5}">
      <dgm:prSet/>
      <dgm:spPr/>
      <dgm:t>
        <a:bodyPr/>
        <a:lstStyle/>
        <a:p>
          <a:endParaRPr lang="es-MX"/>
        </a:p>
      </dgm:t>
    </dgm:pt>
    <dgm:pt modelId="{10991B55-03A3-4865-A00C-C6513C56651C}">
      <dgm:prSet/>
      <dgm:spPr/>
      <dgm:t>
        <a:bodyPr/>
        <a:lstStyle/>
        <a:p>
          <a:r>
            <a:rPr lang="es-MX" dirty="0" smtClean="0"/>
            <a:t>Parqueadero</a:t>
          </a:r>
          <a:endParaRPr lang="es-MX" dirty="0"/>
        </a:p>
      </dgm:t>
    </dgm:pt>
    <dgm:pt modelId="{3EED6349-FA3D-416B-8309-17908F78919F}" type="parTrans" cxnId="{B4352BD5-17EA-42EC-807C-2B1141877A9B}">
      <dgm:prSet/>
      <dgm:spPr/>
      <dgm:t>
        <a:bodyPr/>
        <a:lstStyle/>
        <a:p>
          <a:endParaRPr lang="es-MX"/>
        </a:p>
      </dgm:t>
    </dgm:pt>
    <dgm:pt modelId="{589A06A0-F526-4CFD-A032-36C07847B7B1}" type="sibTrans" cxnId="{B4352BD5-17EA-42EC-807C-2B1141877A9B}">
      <dgm:prSet/>
      <dgm:spPr/>
      <dgm:t>
        <a:bodyPr/>
        <a:lstStyle/>
        <a:p>
          <a:endParaRPr lang="es-MX"/>
        </a:p>
      </dgm:t>
    </dgm:pt>
    <dgm:pt modelId="{A9BE1D6F-C2BD-4AA5-BDA8-1D6D45913320}">
      <dgm:prSet/>
      <dgm:spPr/>
      <dgm:t>
        <a:bodyPr/>
        <a:lstStyle/>
        <a:p>
          <a:r>
            <a:rPr lang="es-MX" dirty="0" smtClean="0"/>
            <a:t>Inseguridad</a:t>
          </a:r>
          <a:endParaRPr lang="es-MX" dirty="0"/>
        </a:p>
      </dgm:t>
    </dgm:pt>
    <dgm:pt modelId="{AED76191-04AE-4137-A0C7-C30F378B03C0}" type="parTrans" cxnId="{E6469B87-950D-44B8-A4A3-2A45F191657E}">
      <dgm:prSet/>
      <dgm:spPr/>
      <dgm:t>
        <a:bodyPr/>
        <a:lstStyle/>
        <a:p>
          <a:endParaRPr lang="es-MX"/>
        </a:p>
      </dgm:t>
    </dgm:pt>
    <dgm:pt modelId="{E6764745-0167-4C04-B138-6365A9434645}" type="sibTrans" cxnId="{E6469B87-950D-44B8-A4A3-2A45F191657E}">
      <dgm:prSet/>
      <dgm:spPr/>
      <dgm:t>
        <a:bodyPr/>
        <a:lstStyle/>
        <a:p>
          <a:endParaRPr lang="es-MX"/>
        </a:p>
      </dgm:t>
    </dgm:pt>
    <dgm:pt modelId="{5469D597-43DE-4251-B563-2A442EEF73C4}" type="pres">
      <dgm:prSet presAssocID="{7DFD9045-3DE9-422C-8260-E5C64FF69A1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5E48B0D-166B-4840-81D5-DF123F27F8DC}" type="pres">
      <dgm:prSet presAssocID="{74634AD9-3375-4621-A948-37F4882C18D9}" presName="root1" presStyleCnt="0"/>
      <dgm:spPr/>
    </dgm:pt>
    <dgm:pt modelId="{39E41EC3-C10C-4DED-9BDE-66AD0403588E}" type="pres">
      <dgm:prSet presAssocID="{74634AD9-3375-4621-A948-37F4882C18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D3A4459-D5F3-4A0E-BBEC-1F79A555B376}" type="pres">
      <dgm:prSet presAssocID="{74634AD9-3375-4621-A948-37F4882C18D9}" presName="level2hierChild" presStyleCnt="0"/>
      <dgm:spPr/>
    </dgm:pt>
    <dgm:pt modelId="{BA3F23FE-20D1-4DAF-865A-22D52BC6E51D}" type="pres">
      <dgm:prSet presAssocID="{EA03D37A-A88B-41F2-A69C-60361FA8BCD1}" presName="conn2-1" presStyleLbl="parChTrans1D2" presStyleIdx="0" presStyleCnt="12"/>
      <dgm:spPr/>
      <dgm:t>
        <a:bodyPr/>
        <a:lstStyle/>
        <a:p>
          <a:endParaRPr lang="es-MX"/>
        </a:p>
      </dgm:t>
    </dgm:pt>
    <dgm:pt modelId="{BBA7AD37-ADFC-435A-AF11-E81D3F397287}" type="pres">
      <dgm:prSet presAssocID="{EA03D37A-A88B-41F2-A69C-60361FA8BCD1}" presName="connTx" presStyleLbl="parChTrans1D2" presStyleIdx="0" presStyleCnt="12"/>
      <dgm:spPr/>
      <dgm:t>
        <a:bodyPr/>
        <a:lstStyle/>
        <a:p>
          <a:endParaRPr lang="es-MX"/>
        </a:p>
      </dgm:t>
    </dgm:pt>
    <dgm:pt modelId="{2D1D082A-E443-4028-A392-F2814D532478}" type="pres">
      <dgm:prSet presAssocID="{D90BAAC4-01F0-434B-B3EE-E5493DD01719}" presName="root2" presStyleCnt="0"/>
      <dgm:spPr/>
    </dgm:pt>
    <dgm:pt modelId="{A342FDDB-B677-4F9B-B642-3563F422B90B}" type="pres">
      <dgm:prSet presAssocID="{D90BAAC4-01F0-434B-B3EE-E5493DD01719}" presName="LevelTwoTextNode" presStyleLbl="node2" presStyleIdx="0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9CF2DF4-28EB-40D5-A443-66BD21100E66}" type="pres">
      <dgm:prSet presAssocID="{D90BAAC4-01F0-434B-B3EE-E5493DD01719}" presName="level3hierChild" presStyleCnt="0"/>
      <dgm:spPr/>
    </dgm:pt>
    <dgm:pt modelId="{08CAE796-F598-4509-B851-BB3360B79AA2}" type="pres">
      <dgm:prSet presAssocID="{7313D1C3-722E-4D5E-9785-49599C7B06D4}" presName="conn2-1" presStyleLbl="parChTrans1D2" presStyleIdx="1" presStyleCnt="12"/>
      <dgm:spPr/>
      <dgm:t>
        <a:bodyPr/>
        <a:lstStyle/>
        <a:p>
          <a:endParaRPr lang="es-MX"/>
        </a:p>
      </dgm:t>
    </dgm:pt>
    <dgm:pt modelId="{D6A8C7B1-1CFE-4F82-86AC-63DE616EC32E}" type="pres">
      <dgm:prSet presAssocID="{7313D1C3-722E-4D5E-9785-49599C7B06D4}" presName="connTx" presStyleLbl="parChTrans1D2" presStyleIdx="1" presStyleCnt="12"/>
      <dgm:spPr/>
      <dgm:t>
        <a:bodyPr/>
        <a:lstStyle/>
        <a:p>
          <a:endParaRPr lang="es-MX"/>
        </a:p>
      </dgm:t>
    </dgm:pt>
    <dgm:pt modelId="{29C077F5-A06D-42DF-BFFF-E39523F2AE6F}" type="pres">
      <dgm:prSet presAssocID="{6B682B0C-5033-4879-A58E-6358D5C6910C}" presName="root2" presStyleCnt="0"/>
      <dgm:spPr/>
    </dgm:pt>
    <dgm:pt modelId="{3A6B11A1-1A2B-4CC4-8CEB-904C9E545F98}" type="pres">
      <dgm:prSet presAssocID="{6B682B0C-5033-4879-A58E-6358D5C6910C}" presName="LevelTwoTextNode" presStyleLbl="node2" presStyleIdx="1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8454388-2F48-4F50-BDFC-EEADD998BD86}" type="pres">
      <dgm:prSet presAssocID="{6B682B0C-5033-4879-A58E-6358D5C6910C}" presName="level3hierChild" presStyleCnt="0"/>
      <dgm:spPr/>
    </dgm:pt>
    <dgm:pt modelId="{D21EEB41-C6F7-4195-89BA-0F880034BB9E}" type="pres">
      <dgm:prSet presAssocID="{C5F1C83D-D807-4018-B3E0-57B33F202520}" presName="conn2-1" presStyleLbl="parChTrans1D2" presStyleIdx="2" presStyleCnt="12"/>
      <dgm:spPr/>
      <dgm:t>
        <a:bodyPr/>
        <a:lstStyle/>
        <a:p>
          <a:endParaRPr lang="es-MX"/>
        </a:p>
      </dgm:t>
    </dgm:pt>
    <dgm:pt modelId="{59BCA92D-015D-4E81-90F9-23B864C678A8}" type="pres">
      <dgm:prSet presAssocID="{C5F1C83D-D807-4018-B3E0-57B33F202520}" presName="connTx" presStyleLbl="parChTrans1D2" presStyleIdx="2" presStyleCnt="12"/>
      <dgm:spPr/>
      <dgm:t>
        <a:bodyPr/>
        <a:lstStyle/>
        <a:p>
          <a:endParaRPr lang="es-MX"/>
        </a:p>
      </dgm:t>
    </dgm:pt>
    <dgm:pt modelId="{46EB9FAE-DEFE-470F-83C1-40F1C3F7921B}" type="pres">
      <dgm:prSet presAssocID="{D69893F3-E092-4800-B0EE-81AFAFC71FDB}" presName="root2" presStyleCnt="0"/>
      <dgm:spPr/>
    </dgm:pt>
    <dgm:pt modelId="{A0CC5C7C-9262-4593-A966-ECB1D81323A4}" type="pres">
      <dgm:prSet presAssocID="{D69893F3-E092-4800-B0EE-81AFAFC71FDB}" presName="LevelTwoTextNode" presStyleLbl="node2" presStyleIdx="2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B0272F2-0675-478C-B2D1-2F89E348900B}" type="pres">
      <dgm:prSet presAssocID="{D69893F3-E092-4800-B0EE-81AFAFC71FDB}" presName="level3hierChild" presStyleCnt="0"/>
      <dgm:spPr/>
    </dgm:pt>
    <dgm:pt modelId="{7B73B74C-938B-4983-8276-65B4AE796023}" type="pres">
      <dgm:prSet presAssocID="{A9B69742-5F34-4214-8467-28A9E8525686}" presName="conn2-1" presStyleLbl="parChTrans1D2" presStyleIdx="3" presStyleCnt="12"/>
      <dgm:spPr/>
      <dgm:t>
        <a:bodyPr/>
        <a:lstStyle/>
        <a:p>
          <a:endParaRPr lang="es-MX"/>
        </a:p>
      </dgm:t>
    </dgm:pt>
    <dgm:pt modelId="{CE681C92-55A6-4CB2-A0EF-6C9733319821}" type="pres">
      <dgm:prSet presAssocID="{A9B69742-5F34-4214-8467-28A9E8525686}" presName="connTx" presStyleLbl="parChTrans1D2" presStyleIdx="3" presStyleCnt="12"/>
      <dgm:spPr/>
      <dgm:t>
        <a:bodyPr/>
        <a:lstStyle/>
        <a:p>
          <a:endParaRPr lang="es-MX"/>
        </a:p>
      </dgm:t>
    </dgm:pt>
    <dgm:pt modelId="{39DB6F14-5F45-4E85-AB96-F1619B2DDCA9}" type="pres">
      <dgm:prSet presAssocID="{93A549E4-9176-466B-9123-F1D0DC9DBA83}" presName="root2" presStyleCnt="0"/>
      <dgm:spPr/>
    </dgm:pt>
    <dgm:pt modelId="{40BD3A4C-8E7C-4492-A712-DBF0FC9BB8AE}" type="pres">
      <dgm:prSet presAssocID="{93A549E4-9176-466B-9123-F1D0DC9DBA83}" presName="LevelTwoTextNode" presStyleLbl="node2" presStyleIdx="3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395862-3F3F-45D4-8532-B3E38C339C45}" type="pres">
      <dgm:prSet presAssocID="{93A549E4-9176-466B-9123-F1D0DC9DBA83}" presName="level3hierChild" presStyleCnt="0"/>
      <dgm:spPr/>
    </dgm:pt>
    <dgm:pt modelId="{673157CB-8701-4E16-9A4F-64D17C272F8B}" type="pres">
      <dgm:prSet presAssocID="{316EB7DE-A0AB-49DB-89BD-9BC0EABD1AAB}" presName="conn2-1" presStyleLbl="parChTrans1D2" presStyleIdx="4" presStyleCnt="12"/>
      <dgm:spPr/>
      <dgm:t>
        <a:bodyPr/>
        <a:lstStyle/>
        <a:p>
          <a:endParaRPr lang="es-MX"/>
        </a:p>
      </dgm:t>
    </dgm:pt>
    <dgm:pt modelId="{C089D376-18FA-47AA-961C-0B587723A96C}" type="pres">
      <dgm:prSet presAssocID="{316EB7DE-A0AB-49DB-89BD-9BC0EABD1AAB}" presName="connTx" presStyleLbl="parChTrans1D2" presStyleIdx="4" presStyleCnt="12"/>
      <dgm:spPr/>
      <dgm:t>
        <a:bodyPr/>
        <a:lstStyle/>
        <a:p>
          <a:endParaRPr lang="es-MX"/>
        </a:p>
      </dgm:t>
    </dgm:pt>
    <dgm:pt modelId="{7D377A76-1956-4046-A064-AC320E90E4E6}" type="pres">
      <dgm:prSet presAssocID="{46A51329-BB28-4E84-8253-57F30AB57C58}" presName="root2" presStyleCnt="0"/>
      <dgm:spPr/>
    </dgm:pt>
    <dgm:pt modelId="{992500A1-C24F-4656-A20B-F65C29DE490B}" type="pres">
      <dgm:prSet presAssocID="{46A51329-BB28-4E84-8253-57F30AB57C58}" presName="LevelTwoTextNode" presStyleLbl="node2" presStyleIdx="4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0DC1524-228E-46EC-B58B-30387096F8D3}" type="pres">
      <dgm:prSet presAssocID="{46A51329-BB28-4E84-8253-57F30AB57C58}" presName="level3hierChild" presStyleCnt="0"/>
      <dgm:spPr/>
    </dgm:pt>
    <dgm:pt modelId="{E8636815-239B-4E75-98D7-6B27917F2C05}" type="pres">
      <dgm:prSet presAssocID="{280356D3-C1B6-471F-B132-1C4EA16E34A0}" presName="conn2-1" presStyleLbl="parChTrans1D2" presStyleIdx="5" presStyleCnt="12"/>
      <dgm:spPr/>
      <dgm:t>
        <a:bodyPr/>
        <a:lstStyle/>
        <a:p>
          <a:endParaRPr lang="es-MX"/>
        </a:p>
      </dgm:t>
    </dgm:pt>
    <dgm:pt modelId="{1B9C9BBB-EF19-4526-85D1-4B825AE69384}" type="pres">
      <dgm:prSet presAssocID="{280356D3-C1B6-471F-B132-1C4EA16E34A0}" presName="connTx" presStyleLbl="parChTrans1D2" presStyleIdx="5" presStyleCnt="12"/>
      <dgm:spPr/>
      <dgm:t>
        <a:bodyPr/>
        <a:lstStyle/>
        <a:p>
          <a:endParaRPr lang="es-MX"/>
        </a:p>
      </dgm:t>
    </dgm:pt>
    <dgm:pt modelId="{DB1C4C23-354A-4CB6-85B2-4DD55B747234}" type="pres">
      <dgm:prSet presAssocID="{78901F47-53CD-4FA4-82E0-D66C54D31542}" presName="root2" presStyleCnt="0"/>
      <dgm:spPr/>
    </dgm:pt>
    <dgm:pt modelId="{568BF46A-97D3-4EB9-A398-D9FDE8EBADE4}" type="pres">
      <dgm:prSet presAssocID="{78901F47-53CD-4FA4-82E0-D66C54D31542}" presName="LevelTwoTextNode" presStyleLbl="node2" presStyleIdx="5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1BB2244-A4C1-4562-A8AF-23085913A218}" type="pres">
      <dgm:prSet presAssocID="{78901F47-53CD-4FA4-82E0-D66C54D31542}" presName="level3hierChild" presStyleCnt="0"/>
      <dgm:spPr/>
    </dgm:pt>
    <dgm:pt modelId="{F4B06BB9-B532-48A6-B90C-167B54A2AE61}" type="pres">
      <dgm:prSet presAssocID="{B2FE37AB-AF39-4A71-A31A-C37908055301}" presName="conn2-1" presStyleLbl="parChTrans1D2" presStyleIdx="6" presStyleCnt="12"/>
      <dgm:spPr/>
      <dgm:t>
        <a:bodyPr/>
        <a:lstStyle/>
        <a:p>
          <a:endParaRPr lang="es-MX"/>
        </a:p>
      </dgm:t>
    </dgm:pt>
    <dgm:pt modelId="{97377DB9-43A6-4E93-B227-F060C45F0988}" type="pres">
      <dgm:prSet presAssocID="{B2FE37AB-AF39-4A71-A31A-C37908055301}" presName="connTx" presStyleLbl="parChTrans1D2" presStyleIdx="6" presStyleCnt="12"/>
      <dgm:spPr/>
      <dgm:t>
        <a:bodyPr/>
        <a:lstStyle/>
        <a:p>
          <a:endParaRPr lang="es-MX"/>
        </a:p>
      </dgm:t>
    </dgm:pt>
    <dgm:pt modelId="{950B1D39-9802-482B-800C-8DE450BC5C76}" type="pres">
      <dgm:prSet presAssocID="{BBB4A7AD-FEF8-4F96-AEE1-FE9286DA9EB8}" presName="root2" presStyleCnt="0"/>
      <dgm:spPr/>
    </dgm:pt>
    <dgm:pt modelId="{DD0E5264-E090-4375-8275-390B63DE2D7F}" type="pres">
      <dgm:prSet presAssocID="{BBB4A7AD-FEF8-4F96-AEE1-FE9286DA9EB8}" presName="LevelTwoTextNode" presStyleLbl="node2" presStyleIdx="6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2B17DDB-9E2A-430E-94B8-4A8FC09E1A93}" type="pres">
      <dgm:prSet presAssocID="{BBB4A7AD-FEF8-4F96-AEE1-FE9286DA9EB8}" presName="level3hierChild" presStyleCnt="0"/>
      <dgm:spPr/>
    </dgm:pt>
    <dgm:pt modelId="{A806FF68-5E72-4DF7-8B85-55CC623D9267}" type="pres">
      <dgm:prSet presAssocID="{621B801D-1030-49C9-B07F-5ADFCFF8210F}" presName="conn2-1" presStyleLbl="parChTrans1D2" presStyleIdx="7" presStyleCnt="12"/>
      <dgm:spPr/>
      <dgm:t>
        <a:bodyPr/>
        <a:lstStyle/>
        <a:p>
          <a:endParaRPr lang="es-MX"/>
        </a:p>
      </dgm:t>
    </dgm:pt>
    <dgm:pt modelId="{F874BD06-A9DE-40FA-87AD-32952379BDF4}" type="pres">
      <dgm:prSet presAssocID="{621B801D-1030-49C9-B07F-5ADFCFF8210F}" presName="connTx" presStyleLbl="parChTrans1D2" presStyleIdx="7" presStyleCnt="12"/>
      <dgm:spPr/>
      <dgm:t>
        <a:bodyPr/>
        <a:lstStyle/>
        <a:p>
          <a:endParaRPr lang="es-MX"/>
        </a:p>
      </dgm:t>
    </dgm:pt>
    <dgm:pt modelId="{EA052869-A5BF-4971-A3D5-C87E2142F386}" type="pres">
      <dgm:prSet presAssocID="{F405880D-8AED-451A-82A9-602F6E88E43F}" presName="root2" presStyleCnt="0"/>
      <dgm:spPr/>
    </dgm:pt>
    <dgm:pt modelId="{E9D02659-88BB-4B57-B229-8711220679BA}" type="pres">
      <dgm:prSet presAssocID="{F405880D-8AED-451A-82A9-602F6E88E43F}" presName="LevelTwoTextNode" presStyleLbl="node2" presStyleIdx="7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CF54BD5-A937-4643-9B96-B92C012D3B3F}" type="pres">
      <dgm:prSet presAssocID="{F405880D-8AED-451A-82A9-602F6E88E43F}" presName="level3hierChild" presStyleCnt="0"/>
      <dgm:spPr/>
    </dgm:pt>
    <dgm:pt modelId="{255AC40F-9F01-44CA-929B-EDB9D84292B4}" type="pres">
      <dgm:prSet presAssocID="{211D6A8A-AE55-4C61-B29C-A5AD0D490B48}" presName="conn2-1" presStyleLbl="parChTrans1D2" presStyleIdx="8" presStyleCnt="12"/>
      <dgm:spPr/>
      <dgm:t>
        <a:bodyPr/>
        <a:lstStyle/>
        <a:p>
          <a:endParaRPr lang="es-MX"/>
        </a:p>
      </dgm:t>
    </dgm:pt>
    <dgm:pt modelId="{5BC5A737-9ADC-42E1-8A08-26A01D268A26}" type="pres">
      <dgm:prSet presAssocID="{211D6A8A-AE55-4C61-B29C-A5AD0D490B48}" presName="connTx" presStyleLbl="parChTrans1D2" presStyleIdx="8" presStyleCnt="12"/>
      <dgm:spPr/>
      <dgm:t>
        <a:bodyPr/>
        <a:lstStyle/>
        <a:p>
          <a:endParaRPr lang="es-MX"/>
        </a:p>
      </dgm:t>
    </dgm:pt>
    <dgm:pt modelId="{23556750-4D87-41E4-A80D-662D2CDFC8DC}" type="pres">
      <dgm:prSet presAssocID="{B8CAA0E0-0319-46B2-B65D-D3C29A645FDB}" presName="root2" presStyleCnt="0"/>
      <dgm:spPr/>
    </dgm:pt>
    <dgm:pt modelId="{16B312A6-C1A9-4BBE-BFC9-D13776FB1D31}" type="pres">
      <dgm:prSet presAssocID="{B8CAA0E0-0319-46B2-B65D-D3C29A645FDB}" presName="LevelTwoTextNode" presStyleLbl="node2" presStyleIdx="8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94611DB-2142-488E-8DC3-B11DB0E2DFCD}" type="pres">
      <dgm:prSet presAssocID="{B8CAA0E0-0319-46B2-B65D-D3C29A645FDB}" presName="level3hierChild" presStyleCnt="0"/>
      <dgm:spPr/>
    </dgm:pt>
    <dgm:pt modelId="{52BB649B-7736-4575-BD67-73709B5DF714}" type="pres">
      <dgm:prSet presAssocID="{21634EF5-9F8F-4F2D-A373-0B5EBC4334F6}" presName="conn2-1" presStyleLbl="parChTrans1D2" presStyleIdx="9" presStyleCnt="12"/>
      <dgm:spPr/>
      <dgm:t>
        <a:bodyPr/>
        <a:lstStyle/>
        <a:p>
          <a:endParaRPr lang="es-MX"/>
        </a:p>
      </dgm:t>
    </dgm:pt>
    <dgm:pt modelId="{49C31B58-5063-4E57-801A-D9D95ED429D7}" type="pres">
      <dgm:prSet presAssocID="{21634EF5-9F8F-4F2D-A373-0B5EBC4334F6}" presName="connTx" presStyleLbl="parChTrans1D2" presStyleIdx="9" presStyleCnt="12"/>
      <dgm:spPr/>
      <dgm:t>
        <a:bodyPr/>
        <a:lstStyle/>
        <a:p>
          <a:endParaRPr lang="es-MX"/>
        </a:p>
      </dgm:t>
    </dgm:pt>
    <dgm:pt modelId="{0B9782DC-D545-417A-B2DC-635AD4FF540C}" type="pres">
      <dgm:prSet presAssocID="{658C0618-D863-405C-9008-D60B17E39F38}" presName="root2" presStyleCnt="0"/>
      <dgm:spPr/>
    </dgm:pt>
    <dgm:pt modelId="{249C0F1F-D077-46B5-B8B4-C7FFB3043E99}" type="pres">
      <dgm:prSet presAssocID="{658C0618-D863-405C-9008-D60B17E39F38}" presName="LevelTwoTextNode" presStyleLbl="node2" presStyleIdx="9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C6D0EB-5E3A-45C6-96EF-0E70903D9666}" type="pres">
      <dgm:prSet presAssocID="{658C0618-D863-405C-9008-D60B17E39F38}" presName="level3hierChild" presStyleCnt="0"/>
      <dgm:spPr/>
    </dgm:pt>
    <dgm:pt modelId="{125DD6EA-4E4C-4D1A-B5F5-354E937A8B2B}" type="pres">
      <dgm:prSet presAssocID="{3EED6349-FA3D-416B-8309-17908F78919F}" presName="conn2-1" presStyleLbl="parChTrans1D2" presStyleIdx="10" presStyleCnt="12"/>
      <dgm:spPr/>
      <dgm:t>
        <a:bodyPr/>
        <a:lstStyle/>
        <a:p>
          <a:endParaRPr lang="es-MX"/>
        </a:p>
      </dgm:t>
    </dgm:pt>
    <dgm:pt modelId="{9E89C823-74FE-42C9-9065-DDE31151683C}" type="pres">
      <dgm:prSet presAssocID="{3EED6349-FA3D-416B-8309-17908F78919F}" presName="connTx" presStyleLbl="parChTrans1D2" presStyleIdx="10" presStyleCnt="12"/>
      <dgm:spPr/>
      <dgm:t>
        <a:bodyPr/>
        <a:lstStyle/>
        <a:p>
          <a:endParaRPr lang="es-MX"/>
        </a:p>
      </dgm:t>
    </dgm:pt>
    <dgm:pt modelId="{45AE3EF5-5E79-4E85-A9D4-7115B1E3F2B7}" type="pres">
      <dgm:prSet presAssocID="{10991B55-03A3-4865-A00C-C6513C56651C}" presName="root2" presStyleCnt="0"/>
      <dgm:spPr/>
    </dgm:pt>
    <dgm:pt modelId="{9AD26527-CC06-4619-9CC7-AA69881DAE90}" type="pres">
      <dgm:prSet presAssocID="{10991B55-03A3-4865-A00C-C6513C56651C}" presName="LevelTwoTextNode" presStyleLbl="node2" presStyleIdx="10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4D5C4D8-44B5-4711-A3EB-B94E64D3BCD3}" type="pres">
      <dgm:prSet presAssocID="{10991B55-03A3-4865-A00C-C6513C56651C}" presName="level3hierChild" presStyleCnt="0"/>
      <dgm:spPr/>
    </dgm:pt>
    <dgm:pt modelId="{3EE2EEFC-87EB-4261-990A-C41BE24C04F8}" type="pres">
      <dgm:prSet presAssocID="{AED76191-04AE-4137-A0C7-C30F378B03C0}" presName="conn2-1" presStyleLbl="parChTrans1D2" presStyleIdx="11" presStyleCnt="12"/>
      <dgm:spPr/>
      <dgm:t>
        <a:bodyPr/>
        <a:lstStyle/>
        <a:p>
          <a:endParaRPr lang="es-MX"/>
        </a:p>
      </dgm:t>
    </dgm:pt>
    <dgm:pt modelId="{44A18F6A-95DE-42FE-9474-CB803FBA1291}" type="pres">
      <dgm:prSet presAssocID="{AED76191-04AE-4137-A0C7-C30F378B03C0}" presName="connTx" presStyleLbl="parChTrans1D2" presStyleIdx="11" presStyleCnt="12"/>
      <dgm:spPr/>
      <dgm:t>
        <a:bodyPr/>
        <a:lstStyle/>
        <a:p>
          <a:endParaRPr lang="es-MX"/>
        </a:p>
      </dgm:t>
    </dgm:pt>
    <dgm:pt modelId="{4F9BE6F8-8523-4EEE-9BA9-517287D5FC9F}" type="pres">
      <dgm:prSet presAssocID="{A9BE1D6F-C2BD-4AA5-BDA8-1D6D45913320}" presName="root2" presStyleCnt="0"/>
      <dgm:spPr/>
    </dgm:pt>
    <dgm:pt modelId="{DAD94078-1380-4679-AE6B-AD95FF400709}" type="pres">
      <dgm:prSet presAssocID="{A9BE1D6F-C2BD-4AA5-BDA8-1D6D45913320}" presName="LevelTwoTextNode" presStyleLbl="node2" presStyleIdx="11" presStyleCnt="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7975CF7-40F1-43FE-BADA-AE62BCDCE32A}" type="pres">
      <dgm:prSet presAssocID="{A9BE1D6F-C2BD-4AA5-BDA8-1D6D45913320}" presName="level3hierChild" presStyleCnt="0"/>
      <dgm:spPr/>
    </dgm:pt>
  </dgm:ptLst>
  <dgm:cxnLst>
    <dgm:cxn modelId="{AD773E70-D8BC-4F4C-9BB3-D95CE8A44F86}" type="presOf" srcId="{46A51329-BB28-4E84-8253-57F30AB57C58}" destId="{992500A1-C24F-4656-A20B-F65C29DE490B}" srcOrd="0" destOrd="0" presId="urn:microsoft.com/office/officeart/2008/layout/HorizontalMultiLevelHierarchy"/>
    <dgm:cxn modelId="{F72A0F52-83B7-4863-8EF8-53C9ACBBA5DD}" type="presOf" srcId="{10991B55-03A3-4865-A00C-C6513C56651C}" destId="{9AD26527-CC06-4619-9CC7-AA69881DAE90}" srcOrd="0" destOrd="0" presId="urn:microsoft.com/office/officeart/2008/layout/HorizontalMultiLevelHierarchy"/>
    <dgm:cxn modelId="{BC121581-9B78-407D-B712-CC7827ED5910}" srcId="{74634AD9-3375-4621-A948-37F4882C18D9}" destId="{BBB4A7AD-FEF8-4F96-AEE1-FE9286DA9EB8}" srcOrd="6" destOrd="0" parTransId="{B2FE37AB-AF39-4A71-A31A-C37908055301}" sibTransId="{6D92D27C-E6C8-4854-ABF7-8F45676C5051}"/>
    <dgm:cxn modelId="{5094590A-946A-4EE3-8351-80DAC11621C7}" type="presOf" srcId="{3EED6349-FA3D-416B-8309-17908F78919F}" destId="{125DD6EA-4E4C-4D1A-B5F5-354E937A8B2B}" srcOrd="0" destOrd="0" presId="urn:microsoft.com/office/officeart/2008/layout/HorizontalMultiLevelHierarchy"/>
    <dgm:cxn modelId="{7D8E47A4-7ABE-40E1-8113-5920F734E94F}" type="presOf" srcId="{EA03D37A-A88B-41F2-A69C-60361FA8BCD1}" destId="{BBA7AD37-ADFC-435A-AF11-E81D3F397287}" srcOrd="1" destOrd="0" presId="urn:microsoft.com/office/officeart/2008/layout/HorizontalMultiLevelHierarchy"/>
    <dgm:cxn modelId="{E530F0B7-B29D-4CB4-8C33-620044B7DFF1}" type="presOf" srcId="{21634EF5-9F8F-4F2D-A373-0B5EBC4334F6}" destId="{49C31B58-5063-4E57-801A-D9D95ED429D7}" srcOrd="1" destOrd="0" presId="urn:microsoft.com/office/officeart/2008/layout/HorizontalMultiLevelHierarchy"/>
    <dgm:cxn modelId="{C6A37CDE-B0B9-4CEA-AAFC-E6CE20AC3958}" type="presOf" srcId="{A9BE1D6F-C2BD-4AA5-BDA8-1D6D45913320}" destId="{DAD94078-1380-4679-AE6B-AD95FF400709}" srcOrd="0" destOrd="0" presId="urn:microsoft.com/office/officeart/2008/layout/HorizontalMultiLevelHierarchy"/>
    <dgm:cxn modelId="{65A54BD8-E868-4CE3-A967-D30C0FEB6B20}" srcId="{74634AD9-3375-4621-A948-37F4882C18D9}" destId="{93A549E4-9176-466B-9123-F1D0DC9DBA83}" srcOrd="3" destOrd="0" parTransId="{A9B69742-5F34-4214-8467-28A9E8525686}" sibTransId="{D54028AE-FCDE-47E9-BBB1-6F4BC6D096F0}"/>
    <dgm:cxn modelId="{237564DE-A8A2-4F56-B84B-789A8FA6CA8D}" type="presOf" srcId="{B8CAA0E0-0319-46B2-B65D-D3C29A645FDB}" destId="{16B312A6-C1A9-4BBE-BFC9-D13776FB1D31}" srcOrd="0" destOrd="0" presId="urn:microsoft.com/office/officeart/2008/layout/HorizontalMultiLevelHierarchy"/>
    <dgm:cxn modelId="{36CACC5E-5A86-4D24-A058-7CFBFCD86A73}" type="presOf" srcId="{A9B69742-5F34-4214-8467-28A9E8525686}" destId="{CE681C92-55A6-4CB2-A0EF-6C9733319821}" srcOrd="1" destOrd="0" presId="urn:microsoft.com/office/officeart/2008/layout/HorizontalMultiLevelHierarchy"/>
    <dgm:cxn modelId="{EBE063F5-B230-4CD6-9FFC-8A3EDE939B1D}" type="presOf" srcId="{211D6A8A-AE55-4C61-B29C-A5AD0D490B48}" destId="{255AC40F-9F01-44CA-929B-EDB9D84292B4}" srcOrd="0" destOrd="0" presId="urn:microsoft.com/office/officeart/2008/layout/HorizontalMultiLevelHierarchy"/>
    <dgm:cxn modelId="{CC9F2278-9756-48E4-96E3-83FA64C269DE}" type="presOf" srcId="{7DFD9045-3DE9-422C-8260-E5C64FF69A19}" destId="{5469D597-43DE-4251-B563-2A442EEF73C4}" srcOrd="0" destOrd="0" presId="urn:microsoft.com/office/officeart/2008/layout/HorizontalMultiLevelHierarchy"/>
    <dgm:cxn modelId="{C23DA91B-FD35-495E-93AD-BC69A83ECB58}" type="presOf" srcId="{AED76191-04AE-4137-A0C7-C30F378B03C0}" destId="{44A18F6A-95DE-42FE-9474-CB803FBA1291}" srcOrd="1" destOrd="0" presId="urn:microsoft.com/office/officeart/2008/layout/HorizontalMultiLevelHierarchy"/>
    <dgm:cxn modelId="{D85A9CBB-B4A5-4049-8B6A-5C11B8F6C150}" type="presOf" srcId="{621B801D-1030-49C9-B07F-5ADFCFF8210F}" destId="{A806FF68-5E72-4DF7-8B85-55CC623D9267}" srcOrd="0" destOrd="0" presId="urn:microsoft.com/office/officeart/2008/layout/HorizontalMultiLevelHierarchy"/>
    <dgm:cxn modelId="{54076519-ED8D-4EE8-B375-3447371B88A0}" type="presOf" srcId="{78901F47-53CD-4FA4-82E0-D66C54D31542}" destId="{568BF46A-97D3-4EB9-A398-D9FDE8EBADE4}" srcOrd="0" destOrd="0" presId="urn:microsoft.com/office/officeart/2008/layout/HorizontalMultiLevelHierarchy"/>
    <dgm:cxn modelId="{AC43B246-EB92-4D80-B387-54FF32FF2A42}" type="presOf" srcId="{F405880D-8AED-451A-82A9-602F6E88E43F}" destId="{E9D02659-88BB-4B57-B229-8711220679BA}" srcOrd="0" destOrd="0" presId="urn:microsoft.com/office/officeart/2008/layout/HorizontalMultiLevelHierarchy"/>
    <dgm:cxn modelId="{B4352BD5-17EA-42EC-807C-2B1141877A9B}" srcId="{74634AD9-3375-4621-A948-37F4882C18D9}" destId="{10991B55-03A3-4865-A00C-C6513C56651C}" srcOrd="10" destOrd="0" parTransId="{3EED6349-FA3D-416B-8309-17908F78919F}" sibTransId="{589A06A0-F526-4CFD-A032-36C07847B7B1}"/>
    <dgm:cxn modelId="{199538FC-C7D9-4E32-AF65-5B03FB389157}" srcId="{7DFD9045-3DE9-422C-8260-E5C64FF69A19}" destId="{74634AD9-3375-4621-A948-37F4882C18D9}" srcOrd="0" destOrd="0" parTransId="{CD42335F-73D6-4E2D-854A-119A012DAFD6}" sibTransId="{EC7E8740-B34C-4CDF-AF06-7A0358AB9D61}"/>
    <dgm:cxn modelId="{1807630A-2BE4-4E64-8F9C-75F1C54036AC}" type="presOf" srcId="{D69893F3-E092-4800-B0EE-81AFAFC71FDB}" destId="{A0CC5C7C-9262-4593-A966-ECB1D81323A4}" srcOrd="0" destOrd="0" presId="urn:microsoft.com/office/officeart/2008/layout/HorizontalMultiLevelHierarchy"/>
    <dgm:cxn modelId="{075373F4-8E82-434E-8522-04C21D392EA5}" srcId="{74634AD9-3375-4621-A948-37F4882C18D9}" destId="{658C0618-D863-405C-9008-D60B17E39F38}" srcOrd="9" destOrd="0" parTransId="{21634EF5-9F8F-4F2D-A373-0B5EBC4334F6}" sibTransId="{AAF9D0D7-FFEC-4B6D-8B1E-319C8A9C85C0}"/>
    <dgm:cxn modelId="{8C7E18CF-E958-43F9-B4A5-8201A9FE6F64}" srcId="{74634AD9-3375-4621-A948-37F4882C18D9}" destId="{46A51329-BB28-4E84-8253-57F30AB57C58}" srcOrd="4" destOrd="0" parTransId="{316EB7DE-A0AB-49DB-89BD-9BC0EABD1AAB}" sibTransId="{041347FC-1776-4608-9A03-7685C11EFFC2}"/>
    <dgm:cxn modelId="{84935740-024A-4ED1-8343-DDE4B04B9C28}" type="presOf" srcId="{74634AD9-3375-4621-A948-37F4882C18D9}" destId="{39E41EC3-C10C-4DED-9BDE-66AD0403588E}" srcOrd="0" destOrd="0" presId="urn:microsoft.com/office/officeart/2008/layout/HorizontalMultiLevelHierarchy"/>
    <dgm:cxn modelId="{4831A6BD-C039-4533-AC3E-07137D7D75DE}" type="presOf" srcId="{B2FE37AB-AF39-4A71-A31A-C37908055301}" destId="{F4B06BB9-B532-48A6-B90C-167B54A2AE61}" srcOrd="0" destOrd="0" presId="urn:microsoft.com/office/officeart/2008/layout/HorizontalMultiLevelHierarchy"/>
    <dgm:cxn modelId="{F5C6FD1C-EF56-40C0-9673-F3C8D8676F35}" type="presOf" srcId="{621B801D-1030-49C9-B07F-5ADFCFF8210F}" destId="{F874BD06-A9DE-40FA-87AD-32952379BDF4}" srcOrd="1" destOrd="0" presId="urn:microsoft.com/office/officeart/2008/layout/HorizontalMultiLevelHierarchy"/>
    <dgm:cxn modelId="{E6469B87-950D-44B8-A4A3-2A45F191657E}" srcId="{74634AD9-3375-4621-A948-37F4882C18D9}" destId="{A9BE1D6F-C2BD-4AA5-BDA8-1D6D45913320}" srcOrd="11" destOrd="0" parTransId="{AED76191-04AE-4137-A0C7-C30F378B03C0}" sibTransId="{E6764745-0167-4C04-B138-6365A9434645}"/>
    <dgm:cxn modelId="{373AF582-D1E1-4BC6-9138-9E7FEEA751C8}" type="presOf" srcId="{211D6A8A-AE55-4C61-B29C-A5AD0D490B48}" destId="{5BC5A737-9ADC-42E1-8A08-26A01D268A26}" srcOrd="1" destOrd="0" presId="urn:microsoft.com/office/officeart/2008/layout/HorizontalMultiLevelHierarchy"/>
    <dgm:cxn modelId="{303498D0-EFC2-4F2F-976D-26DAE6D8C407}" type="presOf" srcId="{C5F1C83D-D807-4018-B3E0-57B33F202520}" destId="{59BCA92D-015D-4E81-90F9-23B864C678A8}" srcOrd="1" destOrd="0" presId="urn:microsoft.com/office/officeart/2008/layout/HorizontalMultiLevelHierarchy"/>
    <dgm:cxn modelId="{73996C46-C329-4CAE-9E15-4A5A244AADF0}" type="presOf" srcId="{93A549E4-9176-466B-9123-F1D0DC9DBA83}" destId="{40BD3A4C-8E7C-4492-A712-DBF0FC9BB8AE}" srcOrd="0" destOrd="0" presId="urn:microsoft.com/office/officeart/2008/layout/HorizontalMultiLevelHierarchy"/>
    <dgm:cxn modelId="{90CF4426-83A3-4FE2-93A2-425215ED7C06}" type="presOf" srcId="{280356D3-C1B6-471F-B132-1C4EA16E34A0}" destId="{1B9C9BBB-EF19-4526-85D1-4B825AE69384}" srcOrd="1" destOrd="0" presId="urn:microsoft.com/office/officeart/2008/layout/HorizontalMultiLevelHierarchy"/>
    <dgm:cxn modelId="{FC69F8BC-1FFE-4D68-A8A0-1C492180D738}" srcId="{74634AD9-3375-4621-A948-37F4882C18D9}" destId="{78901F47-53CD-4FA4-82E0-D66C54D31542}" srcOrd="5" destOrd="0" parTransId="{280356D3-C1B6-471F-B132-1C4EA16E34A0}" sibTransId="{DA2F496E-C08A-4435-9311-F4600E722B30}"/>
    <dgm:cxn modelId="{94249855-32C6-4078-BCEC-84AD73D82D1A}" type="presOf" srcId="{D90BAAC4-01F0-434B-B3EE-E5493DD01719}" destId="{A342FDDB-B677-4F9B-B642-3563F422B90B}" srcOrd="0" destOrd="0" presId="urn:microsoft.com/office/officeart/2008/layout/HorizontalMultiLevelHierarchy"/>
    <dgm:cxn modelId="{1B1B8DFD-6A5B-4C17-8BED-E4C5236B8420}" type="presOf" srcId="{B2FE37AB-AF39-4A71-A31A-C37908055301}" destId="{97377DB9-43A6-4E93-B227-F060C45F0988}" srcOrd="1" destOrd="0" presId="urn:microsoft.com/office/officeart/2008/layout/HorizontalMultiLevelHierarchy"/>
    <dgm:cxn modelId="{9F13267D-399D-420B-A60A-72AB8C924579}" srcId="{74634AD9-3375-4621-A948-37F4882C18D9}" destId="{6B682B0C-5033-4879-A58E-6358D5C6910C}" srcOrd="1" destOrd="0" parTransId="{7313D1C3-722E-4D5E-9785-49599C7B06D4}" sibTransId="{182A4383-95E4-46E0-807B-042B9F414285}"/>
    <dgm:cxn modelId="{2FD1372A-EA3E-4632-BE54-605FEC79EAA3}" type="presOf" srcId="{658C0618-D863-405C-9008-D60B17E39F38}" destId="{249C0F1F-D077-46B5-B8B4-C7FFB3043E99}" srcOrd="0" destOrd="0" presId="urn:microsoft.com/office/officeart/2008/layout/HorizontalMultiLevelHierarchy"/>
    <dgm:cxn modelId="{500637A4-269B-4383-AB89-476DC12C67B3}" type="presOf" srcId="{AED76191-04AE-4137-A0C7-C30F378B03C0}" destId="{3EE2EEFC-87EB-4261-990A-C41BE24C04F8}" srcOrd="0" destOrd="0" presId="urn:microsoft.com/office/officeart/2008/layout/HorizontalMultiLevelHierarchy"/>
    <dgm:cxn modelId="{5B5192F3-4A40-452C-9937-E4DB8EFA0F47}" type="presOf" srcId="{EA03D37A-A88B-41F2-A69C-60361FA8BCD1}" destId="{BA3F23FE-20D1-4DAF-865A-22D52BC6E51D}" srcOrd="0" destOrd="0" presId="urn:microsoft.com/office/officeart/2008/layout/HorizontalMultiLevelHierarchy"/>
    <dgm:cxn modelId="{50445388-9C3E-4577-B5D0-5CC32BE665EE}" type="presOf" srcId="{A9B69742-5F34-4214-8467-28A9E8525686}" destId="{7B73B74C-938B-4983-8276-65B4AE796023}" srcOrd="0" destOrd="0" presId="urn:microsoft.com/office/officeart/2008/layout/HorizontalMultiLevelHierarchy"/>
    <dgm:cxn modelId="{20ADC75E-0025-480D-8AEE-FF955FBB96A9}" srcId="{74634AD9-3375-4621-A948-37F4882C18D9}" destId="{F405880D-8AED-451A-82A9-602F6E88E43F}" srcOrd="7" destOrd="0" parTransId="{621B801D-1030-49C9-B07F-5ADFCFF8210F}" sibTransId="{A3BE3330-1614-495C-924B-4709A8D11284}"/>
    <dgm:cxn modelId="{C72E96AA-6FB4-4DE6-A163-126ECFB91ED8}" type="presOf" srcId="{316EB7DE-A0AB-49DB-89BD-9BC0EABD1AAB}" destId="{C089D376-18FA-47AA-961C-0B587723A96C}" srcOrd="1" destOrd="0" presId="urn:microsoft.com/office/officeart/2008/layout/HorizontalMultiLevelHierarchy"/>
    <dgm:cxn modelId="{B0995333-5A96-447A-97C1-CE5569D9870C}" type="presOf" srcId="{7313D1C3-722E-4D5E-9785-49599C7B06D4}" destId="{D6A8C7B1-1CFE-4F82-86AC-63DE616EC32E}" srcOrd="1" destOrd="0" presId="urn:microsoft.com/office/officeart/2008/layout/HorizontalMultiLevelHierarchy"/>
    <dgm:cxn modelId="{44C9706F-5C96-4B96-9CC2-8DF93248A98B}" type="presOf" srcId="{3EED6349-FA3D-416B-8309-17908F78919F}" destId="{9E89C823-74FE-42C9-9065-DDE31151683C}" srcOrd="1" destOrd="0" presId="urn:microsoft.com/office/officeart/2008/layout/HorizontalMultiLevelHierarchy"/>
    <dgm:cxn modelId="{798E7115-26F0-4523-8485-913D90325A29}" type="presOf" srcId="{6B682B0C-5033-4879-A58E-6358D5C6910C}" destId="{3A6B11A1-1A2B-4CC4-8CEB-904C9E545F98}" srcOrd="0" destOrd="0" presId="urn:microsoft.com/office/officeart/2008/layout/HorizontalMultiLevelHierarchy"/>
    <dgm:cxn modelId="{D89D986B-A0D4-4BA2-A0E6-D9CF3A569B53}" type="presOf" srcId="{21634EF5-9F8F-4F2D-A373-0B5EBC4334F6}" destId="{52BB649B-7736-4575-BD67-73709B5DF714}" srcOrd="0" destOrd="0" presId="urn:microsoft.com/office/officeart/2008/layout/HorizontalMultiLevelHierarchy"/>
    <dgm:cxn modelId="{21C7746D-7A98-41B4-8191-B27E43F5011E}" type="presOf" srcId="{7313D1C3-722E-4D5E-9785-49599C7B06D4}" destId="{08CAE796-F598-4509-B851-BB3360B79AA2}" srcOrd="0" destOrd="0" presId="urn:microsoft.com/office/officeart/2008/layout/HorizontalMultiLevelHierarchy"/>
    <dgm:cxn modelId="{81CDDAB6-EB00-4272-90C3-4DB192217047}" type="presOf" srcId="{C5F1C83D-D807-4018-B3E0-57B33F202520}" destId="{D21EEB41-C6F7-4195-89BA-0F880034BB9E}" srcOrd="0" destOrd="0" presId="urn:microsoft.com/office/officeart/2008/layout/HorizontalMultiLevelHierarchy"/>
    <dgm:cxn modelId="{83E8F2D3-E052-48C7-B451-503E64EAB9E0}" srcId="{74634AD9-3375-4621-A948-37F4882C18D9}" destId="{D90BAAC4-01F0-434B-B3EE-E5493DD01719}" srcOrd="0" destOrd="0" parTransId="{EA03D37A-A88B-41F2-A69C-60361FA8BCD1}" sibTransId="{32306AB0-A631-4B31-AA1D-AC304B131A4C}"/>
    <dgm:cxn modelId="{2AE11591-42CA-46FA-82DD-3E410AE0D1DE}" srcId="{74634AD9-3375-4621-A948-37F4882C18D9}" destId="{B8CAA0E0-0319-46B2-B65D-D3C29A645FDB}" srcOrd="8" destOrd="0" parTransId="{211D6A8A-AE55-4C61-B29C-A5AD0D490B48}" sibTransId="{836700A6-9091-41C7-A251-691BCD8BCE83}"/>
    <dgm:cxn modelId="{8363EFBF-E9F1-4174-BB8E-B4DC9C8981C6}" type="presOf" srcId="{316EB7DE-A0AB-49DB-89BD-9BC0EABD1AAB}" destId="{673157CB-8701-4E16-9A4F-64D17C272F8B}" srcOrd="0" destOrd="0" presId="urn:microsoft.com/office/officeart/2008/layout/HorizontalMultiLevelHierarchy"/>
    <dgm:cxn modelId="{FF571D01-BCF3-4D33-9285-E84715DA2097}" type="presOf" srcId="{BBB4A7AD-FEF8-4F96-AEE1-FE9286DA9EB8}" destId="{DD0E5264-E090-4375-8275-390B63DE2D7F}" srcOrd="0" destOrd="0" presId="urn:microsoft.com/office/officeart/2008/layout/HorizontalMultiLevelHierarchy"/>
    <dgm:cxn modelId="{D5AF8A49-DCC3-4A43-9825-385F541E6068}" srcId="{74634AD9-3375-4621-A948-37F4882C18D9}" destId="{D69893F3-E092-4800-B0EE-81AFAFC71FDB}" srcOrd="2" destOrd="0" parTransId="{C5F1C83D-D807-4018-B3E0-57B33F202520}" sibTransId="{FF02FCC9-5A21-4A0E-AE53-8D4C3E13F550}"/>
    <dgm:cxn modelId="{B8D781EA-35D3-4D58-8FEB-6208CAFB568F}" type="presOf" srcId="{280356D3-C1B6-471F-B132-1C4EA16E34A0}" destId="{E8636815-239B-4E75-98D7-6B27917F2C05}" srcOrd="0" destOrd="0" presId="urn:microsoft.com/office/officeart/2008/layout/HorizontalMultiLevelHierarchy"/>
    <dgm:cxn modelId="{A8750891-0627-4BE2-ABA7-37A8D93DE6E4}" type="presParOf" srcId="{5469D597-43DE-4251-B563-2A442EEF73C4}" destId="{F5E48B0D-166B-4840-81D5-DF123F27F8DC}" srcOrd="0" destOrd="0" presId="urn:microsoft.com/office/officeart/2008/layout/HorizontalMultiLevelHierarchy"/>
    <dgm:cxn modelId="{7473BD11-B805-44EF-B5E6-7F986D8CB533}" type="presParOf" srcId="{F5E48B0D-166B-4840-81D5-DF123F27F8DC}" destId="{39E41EC3-C10C-4DED-9BDE-66AD0403588E}" srcOrd="0" destOrd="0" presId="urn:microsoft.com/office/officeart/2008/layout/HorizontalMultiLevelHierarchy"/>
    <dgm:cxn modelId="{3A2681DF-B44B-4994-BA8E-719C3FEE816B}" type="presParOf" srcId="{F5E48B0D-166B-4840-81D5-DF123F27F8DC}" destId="{CD3A4459-D5F3-4A0E-BBEC-1F79A555B376}" srcOrd="1" destOrd="0" presId="urn:microsoft.com/office/officeart/2008/layout/HorizontalMultiLevelHierarchy"/>
    <dgm:cxn modelId="{99860A3E-DBDA-4B3F-84C4-5BF843688B02}" type="presParOf" srcId="{CD3A4459-D5F3-4A0E-BBEC-1F79A555B376}" destId="{BA3F23FE-20D1-4DAF-865A-22D52BC6E51D}" srcOrd="0" destOrd="0" presId="urn:microsoft.com/office/officeart/2008/layout/HorizontalMultiLevelHierarchy"/>
    <dgm:cxn modelId="{E45F65AC-4822-4476-B8E2-493D443BAC1F}" type="presParOf" srcId="{BA3F23FE-20D1-4DAF-865A-22D52BC6E51D}" destId="{BBA7AD37-ADFC-435A-AF11-E81D3F397287}" srcOrd="0" destOrd="0" presId="urn:microsoft.com/office/officeart/2008/layout/HorizontalMultiLevelHierarchy"/>
    <dgm:cxn modelId="{F4BD9893-0731-4AA4-9646-7C8952BB906C}" type="presParOf" srcId="{CD3A4459-D5F3-4A0E-BBEC-1F79A555B376}" destId="{2D1D082A-E443-4028-A392-F2814D532478}" srcOrd="1" destOrd="0" presId="urn:microsoft.com/office/officeart/2008/layout/HorizontalMultiLevelHierarchy"/>
    <dgm:cxn modelId="{74E287A5-D247-442A-B469-0786176AD0AC}" type="presParOf" srcId="{2D1D082A-E443-4028-A392-F2814D532478}" destId="{A342FDDB-B677-4F9B-B642-3563F422B90B}" srcOrd="0" destOrd="0" presId="urn:microsoft.com/office/officeart/2008/layout/HorizontalMultiLevelHierarchy"/>
    <dgm:cxn modelId="{BB5979BD-99DD-411A-8A2C-15320EAD81B6}" type="presParOf" srcId="{2D1D082A-E443-4028-A392-F2814D532478}" destId="{A9CF2DF4-28EB-40D5-A443-66BD21100E66}" srcOrd="1" destOrd="0" presId="urn:microsoft.com/office/officeart/2008/layout/HorizontalMultiLevelHierarchy"/>
    <dgm:cxn modelId="{7C404513-1860-4FD0-BCA3-C745B381D828}" type="presParOf" srcId="{CD3A4459-D5F3-4A0E-BBEC-1F79A555B376}" destId="{08CAE796-F598-4509-B851-BB3360B79AA2}" srcOrd="2" destOrd="0" presId="urn:microsoft.com/office/officeart/2008/layout/HorizontalMultiLevelHierarchy"/>
    <dgm:cxn modelId="{15F80CF3-94B2-4CEC-A08A-CE1C654B2570}" type="presParOf" srcId="{08CAE796-F598-4509-B851-BB3360B79AA2}" destId="{D6A8C7B1-1CFE-4F82-86AC-63DE616EC32E}" srcOrd="0" destOrd="0" presId="urn:microsoft.com/office/officeart/2008/layout/HorizontalMultiLevelHierarchy"/>
    <dgm:cxn modelId="{650BB9CF-DB8C-49F0-B3F3-D712B93150C9}" type="presParOf" srcId="{CD3A4459-D5F3-4A0E-BBEC-1F79A555B376}" destId="{29C077F5-A06D-42DF-BFFF-E39523F2AE6F}" srcOrd="3" destOrd="0" presId="urn:microsoft.com/office/officeart/2008/layout/HorizontalMultiLevelHierarchy"/>
    <dgm:cxn modelId="{16312C71-AC03-4056-A361-9F8F5EC37B23}" type="presParOf" srcId="{29C077F5-A06D-42DF-BFFF-E39523F2AE6F}" destId="{3A6B11A1-1A2B-4CC4-8CEB-904C9E545F98}" srcOrd="0" destOrd="0" presId="urn:microsoft.com/office/officeart/2008/layout/HorizontalMultiLevelHierarchy"/>
    <dgm:cxn modelId="{E2D8D6C9-B365-472A-9920-249C28671AF8}" type="presParOf" srcId="{29C077F5-A06D-42DF-BFFF-E39523F2AE6F}" destId="{28454388-2F48-4F50-BDFC-EEADD998BD86}" srcOrd="1" destOrd="0" presId="urn:microsoft.com/office/officeart/2008/layout/HorizontalMultiLevelHierarchy"/>
    <dgm:cxn modelId="{D4633DC2-6DB3-4BC3-9D17-D0AAE0FB3006}" type="presParOf" srcId="{CD3A4459-D5F3-4A0E-BBEC-1F79A555B376}" destId="{D21EEB41-C6F7-4195-89BA-0F880034BB9E}" srcOrd="4" destOrd="0" presId="urn:microsoft.com/office/officeart/2008/layout/HorizontalMultiLevelHierarchy"/>
    <dgm:cxn modelId="{A657A592-D6CB-4B12-8C66-29D7491BDBDE}" type="presParOf" srcId="{D21EEB41-C6F7-4195-89BA-0F880034BB9E}" destId="{59BCA92D-015D-4E81-90F9-23B864C678A8}" srcOrd="0" destOrd="0" presId="urn:microsoft.com/office/officeart/2008/layout/HorizontalMultiLevelHierarchy"/>
    <dgm:cxn modelId="{4729CF42-3338-4A2F-BBE3-5080C8E26A92}" type="presParOf" srcId="{CD3A4459-D5F3-4A0E-BBEC-1F79A555B376}" destId="{46EB9FAE-DEFE-470F-83C1-40F1C3F7921B}" srcOrd="5" destOrd="0" presId="urn:microsoft.com/office/officeart/2008/layout/HorizontalMultiLevelHierarchy"/>
    <dgm:cxn modelId="{55FF39A6-C642-4C3E-AD84-83E235932EE1}" type="presParOf" srcId="{46EB9FAE-DEFE-470F-83C1-40F1C3F7921B}" destId="{A0CC5C7C-9262-4593-A966-ECB1D81323A4}" srcOrd="0" destOrd="0" presId="urn:microsoft.com/office/officeart/2008/layout/HorizontalMultiLevelHierarchy"/>
    <dgm:cxn modelId="{F5B59A0B-B9AE-4C61-AF40-AA827E1BB920}" type="presParOf" srcId="{46EB9FAE-DEFE-470F-83C1-40F1C3F7921B}" destId="{7B0272F2-0675-478C-B2D1-2F89E348900B}" srcOrd="1" destOrd="0" presId="urn:microsoft.com/office/officeart/2008/layout/HorizontalMultiLevelHierarchy"/>
    <dgm:cxn modelId="{379ABF09-3772-4C8E-B951-E6D6D1CCBD14}" type="presParOf" srcId="{CD3A4459-D5F3-4A0E-BBEC-1F79A555B376}" destId="{7B73B74C-938B-4983-8276-65B4AE796023}" srcOrd="6" destOrd="0" presId="urn:microsoft.com/office/officeart/2008/layout/HorizontalMultiLevelHierarchy"/>
    <dgm:cxn modelId="{D41680E1-3D61-4B28-AA87-DB0A350F88F2}" type="presParOf" srcId="{7B73B74C-938B-4983-8276-65B4AE796023}" destId="{CE681C92-55A6-4CB2-A0EF-6C9733319821}" srcOrd="0" destOrd="0" presId="urn:microsoft.com/office/officeart/2008/layout/HorizontalMultiLevelHierarchy"/>
    <dgm:cxn modelId="{38B531E9-1538-42F0-8EFD-A75C531C7DAF}" type="presParOf" srcId="{CD3A4459-D5F3-4A0E-BBEC-1F79A555B376}" destId="{39DB6F14-5F45-4E85-AB96-F1619B2DDCA9}" srcOrd="7" destOrd="0" presId="urn:microsoft.com/office/officeart/2008/layout/HorizontalMultiLevelHierarchy"/>
    <dgm:cxn modelId="{D8DC5C35-10C7-4D42-BDD5-AD4CB00CAC0A}" type="presParOf" srcId="{39DB6F14-5F45-4E85-AB96-F1619B2DDCA9}" destId="{40BD3A4C-8E7C-4492-A712-DBF0FC9BB8AE}" srcOrd="0" destOrd="0" presId="urn:microsoft.com/office/officeart/2008/layout/HorizontalMultiLevelHierarchy"/>
    <dgm:cxn modelId="{41C8DC48-4EE0-4FF1-8EAA-DB4195086402}" type="presParOf" srcId="{39DB6F14-5F45-4E85-AB96-F1619B2DDCA9}" destId="{2E395862-3F3F-45D4-8532-B3E38C339C45}" srcOrd="1" destOrd="0" presId="urn:microsoft.com/office/officeart/2008/layout/HorizontalMultiLevelHierarchy"/>
    <dgm:cxn modelId="{0A3DDA14-0F1A-4C6C-8EF7-6C2EA72B912E}" type="presParOf" srcId="{CD3A4459-D5F3-4A0E-BBEC-1F79A555B376}" destId="{673157CB-8701-4E16-9A4F-64D17C272F8B}" srcOrd="8" destOrd="0" presId="urn:microsoft.com/office/officeart/2008/layout/HorizontalMultiLevelHierarchy"/>
    <dgm:cxn modelId="{79764E57-14E4-40DD-A929-447750192357}" type="presParOf" srcId="{673157CB-8701-4E16-9A4F-64D17C272F8B}" destId="{C089D376-18FA-47AA-961C-0B587723A96C}" srcOrd="0" destOrd="0" presId="urn:microsoft.com/office/officeart/2008/layout/HorizontalMultiLevelHierarchy"/>
    <dgm:cxn modelId="{B741F085-5790-439E-BE61-2EF018E85EC9}" type="presParOf" srcId="{CD3A4459-D5F3-4A0E-BBEC-1F79A555B376}" destId="{7D377A76-1956-4046-A064-AC320E90E4E6}" srcOrd="9" destOrd="0" presId="urn:microsoft.com/office/officeart/2008/layout/HorizontalMultiLevelHierarchy"/>
    <dgm:cxn modelId="{B3EDC450-AC58-4C06-BE70-32FAB479A54B}" type="presParOf" srcId="{7D377A76-1956-4046-A064-AC320E90E4E6}" destId="{992500A1-C24F-4656-A20B-F65C29DE490B}" srcOrd="0" destOrd="0" presId="urn:microsoft.com/office/officeart/2008/layout/HorizontalMultiLevelHierarchy"/>
    <dgm:cxn modelId="{BBE79400-70CB-4C5B-B969-A6022C4987D5}" type="presParOf" srcId="{7D377A76-1956-4046-A064-AC320E90E4E6}" destId="{50DC1524-228E-46EC-B58B-30387096F8D3}" srcOrd="1" destOrd="0" presId="urn:microsoft.com/office/officeart/2008/layout/HorizontalMultiLevelHierarchy"/>
    <dgm:cxn modelId="{F93D0B66-95B4-4649-A634-63610C5F75B6}" type="presParOf" srcId="{CD3A4459-D5F3-4A0E-BBEC-1F79A555B376}" destId="{E8636815-239B-4E75-98D7-6B27917F2C05}" srcOrd="10" destOrd="0" presId="urn:microsoft.com/office/officeart/2008/layout/HorizontalMultiLevelHierarchy"/>
    <dgm:cxn modelId="{2D7FF8E0-ABF8-43F5-95D4-DDBBE6566192}" type="presParOf" srcId="{E8636815-239B-4E75-98D7-6B27917F2C05}" destId="{1B9C9BBB-EF19-4526-85D1-4B825AE69384}" srcOrd="0" destOrd="0" presId="urn:microsoft.com/office/officeart/2008/layout/HorizontalMultiLevelHierarchy"/>
    <dgm:cxn modelId="{6B7990F9-FE6C-45FA-A811-2E7A78F6F9C2}" type="presParOf" srcId="{CD3A4459-D5F3-4A0E-BBEC-1F79A555B376}" destId="{DB1C4C23-354A-4CB6-85B2-4DD55B747234}" srcOrd="11" destOrd="0" presId="urn:microsoft.com/office/officeart/2008/layout/HorizontalMultiLevelHierarchy"/>
    <dgm:cxn modelId="{04D38F74-933E-4B0C-A245-F092C6667539}" type="presParOf" srcId="{DB1C4C23-354A-4CB6-85B2-4DD55B747234}" destId="{568BF46A-97D3-4EB9-A398-D9FDE8EBADE4}" srcOrd="0" destOrd="0" presId="urn:microsoft.com/office/officeart/2008/layout/HorizontalMultiLevelHierarchy"/>
    <dgm:cxn modelId="{D48B2711-C294-4954-A49E-0D5A83CC89EE}" type="presParOf" srcId="{DB1C4C23-354A-4CB6-85B2-4DD55B747234}" destId="{31BB2244-A4C1-4562-A8AF-23085913A218}" srcOrd="1" destOrd="0" presId="urn:microsoft.com/office/officeart/2008/layout/HorizontalMultiLevelHierarchy"/>
    <dgm:cxn modelId="{9DA87B50-42EB-483D-BAF3-AA87C3C027DB}" type="presParOf" srcId="{CD3A4459-D5F3-4A0E-BBEC-1F79A555B376}" destId="{F4B06BB9-B532-48A6-B90C-167B54A2AE61}" srcOrd="12" destOrd="0" presId="urn:microsoft.com/office/officeart/2008/layout/HorizontalMultiLevelHierarchy"/>
    <dgm:cxn modelId="{A45A5857-0E6B-4C4F-A82C-1548286A8B1F}" type="presParOf" srcId="{F4B06BB9-B532-48A6-B90C-167B54A2AE61}" destId="{97377DB9-43A6-4E93-B227-F060C45F0988}" srcOrd="0" destOrd="0" presId="urn:microsoft.com/office/officeart/2008/layout/HorizontalMultiLevelHierarchy"/>
    <dgm:cxn modelId="{7229110E-92BA-4EF4-BD2E-2362F72EA55F}" type="presParOf" srcId="{CD3A4459-D5F3-4A0E-BBEC-1F79A555B376}" destId="{950B1D39-9802-482B-800C-8DE450BC5C76}" srcOrd="13" destOrd="0" presId="urn:microsoft.com/office/officeart/2008/layout/HorizontalMultiLevelHierarchy"/>
    <dgm:cxn modelId="{C8FB23DC-15D4-457F-9B9E-E3943BAAC31A}" type="presParOf" srcId="{950B1D39-9802-482B-800C-8DE450BC5C76}" destId="{DD0E5264-E090-4375-8275-390B63DE2D7F}" srcOrd="0" destOrd="0" presId="urn:microsoft.com/office/officeart/2008/layout/HorizontalMultiLevelHierarchy"/>
    <dgm:cxn modelId="{3EB187FA-8D9F-4550-8240-928E263F96AE}" type="presParOf" srcId="{950B1D39-9802-482B-800C-8DE450BC5C76}" destId="{02B17DDB-9E2A-430E-94B8-4A8FC09E1A93}" srcOrd="1" destOrd="0" presId="urn:microsoft.com/office/officeart/2008/layout/HorizontalMultiLevelHierarchy"/>
    <dgm:cxn modelId="{D1303AC0-CF70-448D-B9B0-113CB4BFC35D}" type="presParOf" srcId="{CD3A4459-D5F3-4A0E-BBEC-1F79A555B376}" destId="{A806FF68-5E72-4DF7-8B85-55CC623D9267}" srcOrd="14" destOrd="0" presId="urn:microsoft.com/office/officeart/2008/layout/HorizontalMultiLevelHierarchy"/>
    <dgm:cxn modelId="{72B36C48-E3B9-4557-BA10-8E2B82D61BB2}" type="presParOf" srcId="{A806FF68-5E72-4DF7-8B85-55CC623D9267}" destId="{F874BD06-A9DE-40FA-87AD-32952379BDF4}" srcOrd="0" destOrd="0" presId="urn:microsoft.com/office/officeart/2008/layout/HorizontalMultiLevelHierarchy"/>
    <dgm:cxn modelId="{A342D9F4-D4C1-4BD8-9347-3E6DA7B5391E}" type="presParOf" srcId="{CD3A4459-D5F3-4A0E-BBEC-1F79A555B376}" destId="{EA052869-A5BF-4971-A3D5-C87E2142F386}" srcOrd="15" destOrd="0" presId="urn:microsoft.com/office/officeart/2008/layout/HorizontalMultiLevelHierarchy"/>
    <dgm:cxn modelId="{717A8F32-095A-4A4A-8F1E-1906B9401689}" type="presParOf" srcId="{EA052869-A5BF-4971-A3D5-C87E2142F386}" destId="{E9D02659-88BB-4B57-B229-8711220679BA}" srcOrd="0" destOrd="0" presId="urn:microsoft.com/office/officeart/2008/layout/HorizontalMultiLevelHierarchy"/>
    <dgm:cxn modelId="{68F0371E-7E49-4E7E-9D4F-98410B492A2A}" type="presParOf" srcId="{EA052869-A5BF-4971-A3D5-C87E2142F386}" destId="{4CF54BD5-A937-4643-9B96-B92C012D3B3F}" srcOrd="1" destOrd="0" presId="urn:microsoft.com/office/officeart/2008/layout/HorizontalMultiLevelHierarchy"/>
    <dgm:cxn modelId="{9E0A21EA-556C-40F6-B113-695B2670EF9D}" type="presParOf" srcId="{CD3A4459-D5F3-4A0E-BBEC-1F79A555B376}" destId="{255AC40F-9F01-44CA-929B-EDB9D84292B4}" srcOrd="16" destOrd="0" presId="urn:microsoft.com/office/officeart/2008/layout/HorizontalMultiLevelHierarchy"/>
    <dgm:cxn modelId="{71619C37-964F-4B20-82AB-D2AC4610C3CB}" type="presParOf" srcId="{255AC40F-9F01-44CA-929B-EDB9D84292B4}" destId="{5BC5A737-9ADC-42E1-8A08-26A01D268A26}" srcOrd="0" destOrd="0" presId="urn:microsoft.com/office/officeart/2008/layout/HorizontalMultiLevelHierarchy"/>
    <dgm:cxn modelId="{EF7CC379-B685-4FB8-962D-513555F2B48C}" type="presParOf" srcId="{CD3A4459-D5F3-4A0E-BBEC-1F79A555B376}" destId="{23556750-4D87-41E4-A80D-662D2CDFC8DC}" srcOrd="17" destOrd="0" presId="urn:microsoft.com/office/officeart/2008/layout/HorizontalMultiLevelHierarchy"/>
    <dgm:cxn modelId="{4DE8AAF9-16E1-4DD1-88BE-D3FEFE06510E}" type="presParOf" srcId="{23556750-4D87-41E4-A80D-662D2CDFC8DC}" destId="{16B312A6-C1A9-4BBE-BFC9-D13776FB1D31}" srcOrd="0" destOrd="0" presId="urn:microsoft.com/office/officeart/2008/layout/HorizontalMultiLevelHierarchy"/>
    <dgm:cxn modelId="{C066F989-3A06-4F34-AFA1-FA46B1DDECCB}" type="presParOf" srcId="{23556750-4D87-41E4-A80D-662D2CDFC8DC}" destId="{894611DB-2142-488E-8DC3-B11DB0E2DFCD}" srcOrd="1" destOrd="0" presId="urn:microsoft.com/office/officeart/2008/layout/HorizontalMultiLevelHierarchy"/>
    <dgm:cxn modelId="{35A4393D-13CD-4427-8083-8CBDECC083DE}" type="presParOf" srcId="{CD3A4459-D5F3-4A0E-BBEC-1F79A555B376}" destId="{52BB649B-7736-4575-BD67-73709B5DF714}" srcOrd="18" destOrd="0" presId="urn:microsoft.com/office/officeart/2008/layout/HorizontalMultiLevelHierarchy"/>
    <dgm:cxn modelId="{E87112E0-B391-4E03-B9AE-827C5E6E6E04}" type="presParOf" srcId="{52BB649B-7736-4575-BD67-73709B5DF714}" destId="{49C31B58-5063-4E57-801A-D9D95ED429D7}" srcOrd="0" destOrd="0" presId="urn:microsoft.com/office/officeart/2008/layout/HorizontalMultiLevelHierarchy"/>
    <dgm:cxn modelId="{E06BCF4B-6A1A-44CC-A537-187A49C25FB3}" type="presParOf" srcId="{CD3A4459-D5F3-4A0E-BBEC-1F79A555B376}" destId="{0B9782DC-D545-417A-B2DC-635AD4FF540C}" srcOrd="19" destOrd="0" presId="urn:microsoft.com/office/officeart/2008/layout/HorizontalMultiLevelHierarchy"/>
    <dgm:cxn modelId="{8043170B-802C-4CB7-9348-BF57E13E1790}" type="presParOf" srcId="{0B9782DC-D545-417A-B2DC-635AD4FF540C}" destId="{249C0F1F-D077-46B5-B8B4-C7FFB3043E99}" srcOrd="0" destOrd="0" presId="urn:microsoft.com/office/officeart/2008/layout/HorizontalMultiLevelHierarchy"/>
    <dgm:cxn modelId="{8243DCDF-D514-4F88-AA24-8EBA164DF568}" type="presParOf" srcId="{0B9782DC-D545-417A-B2DC-635AD4FF540C}" destId="{58C6D0EB-5E3A-45C6-96EF-0E70903D9666}" srcOrd="1" destOrd="0" presId="urn:microsoft.com/office/officeart/2008/layout/HorizontalMultiLevelHierarchy"/>
    <dgm:cxn modelId="{E324B4E4-6D26-4114-8D46-959F85694093}" type="presParOf" srcId="{CD3A4459-D5F3-4A0E-BBEC-1F79A555B376}" destId="{125DD6EA-4E4C-4D1A-B5F5-354E937A8B2B}" srcOrd="20" destOrd="0" presId="urn:microsoft.com/office/officeart/2008/layout/HorizontalMultiLevelHierarchy"/>
    <dgm:cxn modelId="{67651A44-06B5-418C-915B-CDDDC469D409}" type="presParOf" srcId="{125DD6EA-4E4C-4D1A-B5F5-354E937A8B2B}" destId="{9E89C823-74FE-42C9-9065-DDE31151683C}" srcOrd="0" destOrd="0" presId="urn:microsoft.com/office/officeart/2008/layout/HorizontalMultiLevelHierarchy"/>
    <dgm:cxn modelId="{EB64CD69-0E6D-4D42-A824-611AB5C941BA}" type="presParOf" srcId="{CD3A4459-D5F3-4A0E-BBEC-1F79A555B376}" destId="{45AE3EF5-5E79-4E85-A9D4-7115B1E3F2B7}" srcOrd="21" destOrd="0" presId="urn:microsoft.com/office/officeart/2008/layout/HorizontalMultiLevelHierarchy"/>
    <dgm:cxn modelId="{792411F5-C6C5-4633-A4F9-9898D1C0243E}" type="presParOf" srcId="{45AE3EF5-5E79-4E85-A9D4-7115B1E3F2B7}" destId="{9AD26527-CC06-4619-9CC7-AA69881DAE90}" srcOrd="0" destOrd="0" presId="urn:microsoft.com/office/officeart/2008/layout/HorizontalMultiLevelHierarchy"/>
    <dgm:cxn modelId="{B56020B6-879B-4683-B43B-8B1499493F19}" type="presParOf" srcId="{45AE3EF5-5E79-4E85-A9D4-7115B1E3F2B7}" destId="{34D5C4D8-44B5-4711-A3EB-B94E64D3BCD3}" srcOrd="1" destOrd="0" presId="urn:microsoft.com/office/officeart/2008/layout/HorizontalMultiLevelHierarchy"/>
    <dgm:cxn modelId="{2FAA1085-18D0-410F-A237-F0A5509ED5D9}" type="presParOf" srcId="{CD3A4459-D5F3-4A0E-BBEC-1F79A555B376}" destId="{3EE2EEFC-87EB-4261-990A-C41BE24C04F8}" srcOrd="22" destOrd="0" presId="urn:microsoft.com/office/officeart/2008/layout/HorizontalMultiLevelHierarchy"/>
    <dgm:cxn modelId="{F78CB2A2-6999-4791-A644-BCC48FC4838F}" type="presParOf" srcId="{3EE2EEFC-87EB-4261-990A-C41BE24C04F8}" destId="{44A18F6A-95DE-42FE-9474-CB803FBA1291}" srcOrd="0" destOrd="0" presId="urn:microsoft.com/office/officeart/2008/layout/HorizontalMultiLevelHierarchy"/>
    <dgm:cxn modelId="{70BFEB2C-5D88-494E-8047-DE33A701543F}" type="presParOf" srcId="{CD3A4459-D5F3-4A0E-BBEC-1F79A555B376}" destId="{4F9BE6F8-8523-4EEE-9BA9-517287D5FC9F}" srcOrd="23" destOrd="0" presId="urn:microsoft.com/office/officeart/2008/layout/HorizontalMultiLevelHierarchy"/>
    <dgm:cxn modelId="{CD4A0CD4-E8B0-47B9-A2F4-38DA7F2C4BFA}" type="presParOf" srcId="{4F9BE6F8-8523-4EEE-9BA9-517287D5FC9F}" destId="{DAD94078-1380-4679-AE6B-AD95FF400709}" srcOrd="0" destOrd="0" presId="urn:microsoft.com/office/officeart/2008/layout/HorizontalMultiLevelHierarchy"/>
    <dgm:cxn modelId="{BC211437-122E-4166-B73F-CDA48AC6B6A4}" type="presParOf" srcId="{4F9BE6F8-8523-4EEE-9BA9-517287D5FC9F}" destId="{77975CF7-40F1-43FE-BADA-AE62BCDCE3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DD6EA-4E4C-4D1A-B5F5-354E937A8B2B}">
      <dsp:nvSpPr>
        <dsp:cNvPr id="0" name=""/>
        <dsp:cNvSpPr/>
      </dsp:nvSpPr>
      <dsp:spPr>
        <a:xfrm>
          <a:off x="2406328" y="1918374"/>
          <a:ext cx="205248" cy="1759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624" y="0"/>
              </a:lnTo>
              <a:lnTo>
                <a:pt x="102624" y="1759942"/>
              </a:lnTo>
              <a:lnTo>
                <a:pt x="205248" y="175994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2464655" y="2754048"/>
        <a:ext cx="88593" cy="88593"/>
      </dsp:txXfrm>
    </dsp:sp>
    <dsp:sp modelId="{52BB649B-7736-4575-BD67-73709B5DF714}">
      <dsp:nvSpPr>
        <dsp:cNvPr id="0" name=""/>
        <dsp:cNvSpPr/>
      </dsp:nvSpPr>
      <dsp:spPr>
        <a:xfrm>
          <a:off x="2406328" y="1918374"/>
          <a:ext cx="205248" cy="1368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624" y="0"/>
              </a:lnTo>
              <a:lnTo>
                <a:pt x="102624" y="1368844"/>
              </a:lnTo>
              <a:lnTo>
                <a:pt x="205248" y="136884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474348" y="2568192"/>
        <a:ext cx="69207" cy="69207"/>
      </dsp:txXfrm>
    </dsp:sp>
    <dsp:sp modelId="{255AC40F-9F01-44CA-929B-EDB9D84292B4}">
      <dsp:nvSpPr>
        <dsp:cNvPr id="0" name=""/>
        <dsp:cNvSpPr/>
      </dsp:nvSpPr>
      <dsp:spPr>
        <a:xfrm>
          <a:off x="2406328" y="1918374"/>
          <a:ext cx="205248" cy="97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624" y="0"/>
              </a:lnTo>
              <a:lnTo>
                <a:pt x="102624" y="977745"/>
              </a:lnTo>
              <a:lnTo>
                <a:pt x="205248" y="97774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483975" y="2382270"/>
        <a:ext cx="49952" cy="49952"/>
      </dsp:txXfrm>
    </dsp:sp>
    <dsp:sp modelId="{A806FF68-5E72-4DF7-8B85-55CC623D9267}">
      <dsp:nvSpPr>
        <dsp:cNvPr id="0" name=""/>
        <dsp:cNvSpPr/>
      </dsp:nvSpPr>
      <dsp:spPr>
        <a:xfrm>
          <a:off x="2406328" y="1918374"/>
          <a:ext cx="205248" cy="586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624" y="0"/>
              </a:lnTo>
              <a:lnTo>
                <a:pt x="102624" y="586647"/>
              </a:lnTo>
              <a:lnTo>
                <a:pt x="205248" y="586647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493414" y="2196160"/>
        <a:ext cx="31075" cy="31075"/>
      </dsp:txXfrm>
    </dsp:sp>
    <dsp:sp modelId="{F4B06BB9-B532-48A6-B90C-167B54A2AE61}">
      <dsp:nvSpPr>
        <dsp:cNvPr id="0" name=""/>
        <dsp:cNvSpPr/>
      </dsp:nvSpPr>
      <dsp:spPr>
        <a:xfrm>
          <a:off x="2406328" y="1918374"/>
          <a:ext cx="205248" cy="19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624" y="0"/>
              </a:lnTo>
              <a:lnTo>
                <a:pt x="102624" y="195549"/>
              </a:lnTo>
              <a:lnTo>
                <a:pt x="205248" y="19554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501865" y="2009061"/>
        <a:ext cx="14174" cy="14174"/>
      </dsp:txXfrm>
    </dsp:sp>
    <dsp:sp modelId="{E8636815-239B-4E75-98D7-6B27917F2C05}">
      <dsp:nvSpPr>
        <dsp:cNvPr id="0" name=""/>
        <dsp:cNvSpPr/>
      </dsp:nvSpPr>
      <dsp:spPr>
        <a:xfrm>
          <a:off x="2406328" y="1722825"/>
          <a:ext cx="205248" cy="195549"/>
        </a:xfrm>
        <a:custGeom>
          <a:avLst/>
          <a:gdLst/>
          <a:ahLst/>
          <a:cxnLst/>
          <a:rect l="0" t="0" r="0" b="0"/>
          <a:pathLst>
            <a:path>
              <a:moveTo>
                <a:pt x="0" y="195549"/>
              </a:moveTo>
              <a:lnTo>
                <a:pt x="102624" y="195549"/>
              </a:lnTo>
              <a:lnTo>
                <a:pt x="102624" y="0"/>
              </a:lnTo>
              <a:lnTo>
                <a:pt x="205248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501865" y="1813512"/>
        <a:ext cx="14174" cy="14174"/>
      </dsp:txXfrm>
    </dsp:sp>
    <dsp:sp modelId="{673157CB-8701-4E16-9A4F-64D17C272F8B}">
      <dsp:nvSpPr>
        <dsp:cNvPr id="0" name=""/>
        <dsp:cNvSpPr/>
      </dsp:nvSpPr>
      <dsp:spPr>
        <a:xfrm>
          <a:off x="2406328" y="1331727"/>
          <a:ext cx="205248" cy="586647"/>
        </a:xfrm>
        <a:custGeom>
          <a:avLst/>
          <a:gdLst/>
          <a:ahLst/>
          <a:cxnLst/>
          <a:rect l="0" t="0" r="0" b="0"/>
          <a:pathLst>
            <a:path>
              <a:moveTo>
                <a:pt x="0" y="586647"/>
              </a:moveTo>
              <a:lnTo>
                <a:pt x="102624" y="586647"/>
              </a:lnTo>
              <a:lnTo>
                <a:pt x="102624" y="0"/>
              </a:lnTo>
              <a:lnTo>
                <a:pt x="205248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493414" y="1609512"/>
        <a:ext cx="31075" cy="31075"/>
      </dsp:txXfrm>
    </dsp:sp>
    <dsp:sp modelId="{D21EEB41-C6F7-4195-89BA-0F880034BB9E}">
      <dsp:nvSpPr>
        <dsp:cNvPr id="0" name=""/>
        <dsp:cNvSpPr/>
      </dsp:nvSpPr>
      <dsp:spPr>
        <a:xfrm>
          <a:off x="2406328" y="940628"/>
          <a:ext cx="205248" cy="977745"/>
        </a:xfrm>
        <a:custGeom>
          <a:avLst/>
          <a:gdLst/>
          <a:ahLst/>
          <a:cxnLst/>
          <a:rect l="0" t="0" r="0" b="0"/>
          <a:pathLst>
            <a:path>
              <a:moveTo>
                <a:pt x="0" y="977745"/>
              </a:moveTo>
              <a:lnTo>
                <a:pt x="102624" y="977745"/>
              </a:lnTo>
              <a:lnTo>
                <a:pt x="102624" y="0"/>
              </a:lnTo>
              <a:lnTo>
                <a:pt x="205248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483975" y="1404525"/>
        <a:ext cx="49952" cy="49952"/>
      </dsp:txXfrm>
    </dsp:sp>
    <dsp:sp modelId="{08CAE796-F598-4509-B851-BB3360B79AA2}">
      <dsp:nvSpPr>
        <dsp:cNvPr id="0" name=""/>
        <dsp:cNvSpPr/>
      </dsp:nvSpPr>
      <dsp:spPr>
        <a:xfrm>
          <a:off x="2406328" y="549530"/>
          <a:ext cx="205248" cy="1368844"/>
        </a:xfrm>
        <a:custGeom>
          <a:avLst/>
          <a:gdLst/>
          <a:ahLst/>
          <a:cxnLst/>
          <a:rect l="0" t="0" r="0" b="0"/>
          <a:pathLst>
            <a:path>
              <a:moveTo>
                <a:pt x="0" y="1368844"/>
              </a:moveTo>
              <a:lnTo>
                <a:pt x="102624" y="1368844"/>
              </a:lnTo>
              <a:lnTo>
                <a:pt x="102624" y="0"/>
              </a:lnTo>
              <a:lnTo>
                <a:pt x="205248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474348" y="1199348"/>
        <a:ext cx="69207" cy="69207"/>
      </dsp:txXfrm>
    </dsp:sp>
    <dsp:sp modelId="{BA3F23FE-20D1-4DAF-865A-22D52BC6E51D}">
      <dsp:nvSpPr>
        <dsp:cNvPr id="0" name=""/>
        <dsp:cNvSpPr/>
      </dsp:nvSpPr>
      <dsp:spPr>
        <a:xfrm>
          <a:off x="2406328" y="158432"/>
          <a:ext cx="205248" cy="1759942"/>
        </a:xfrm>
        <a:custGeom>
          <a:avLst/>
          <a:gdLst/>
          <a:ahLst/>
          <a:cxnLst/>
          <a:rect l="0" t="0" r="0" b="0"/>
          <a:pathLst>
            <a:path>
              <a:moveTo>
                <a:pt x="0" y="1759942"/>
              </a:moveTo>
              <a:lnTo>
                <a:pt x="102624" y="1759942"/>
              </a:lnTo>
              <a:lnTo>
                <a:pt x="102624" y="0"/>
              </a:lnTo>
              <a:lnTo>
                <a:pt x="205248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2464655" y="994106"/>
        <a:ext cx="88593" cy="88593"/>
      </dsp:txXfrm>
    </dsp:sp>
    <dsp:sp modelId="{39E41EC3-C10C-4DED-9BDE-66AD0403588E}">
      <dsp:nvSpPr>
        <dsp:cNvPr id="0" name=""/>
        <dsp:cNvSpPr/>
      </dsp:nvSpPr>
      <dsp:spPr>
        <a:xfrm rot="16200000">
          <a:off x="1426524" y="1761935"/>
          <a:ext cx="1646729" cy="312878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Información</a:t>
          </a:r>
          <a:endParaRPr lang="es-MX" sz="2100" kern="1200" dirty="0"/>
        </a:p>
      </dsp:txBody>
      <dsp:txXfrm>
        <a:off x="1426524" y="1761935"/>
        <a:ext cx="1646729" cy="312878"/>
      </dsp:txXfrm>
    </dsp:sp>
    <dsp:sp modelId="{A342FDDB-B677-4F9B-B642-3563F422B90B}">
      <dsp:nvSpPr>
        <dsp:cNvPr id="0" name=""/>
        <dsp:cNvSpPr/>
      </dsp:nvSpPr>
      <dsp:spPr>
        <a:xfrm>
          <a:off x="2611576" y="1992"/>
          <a:ext cx="1026241" cy="31287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Precios y horarios</a:t>
          </a:r>
          <a:endParaRPr lang="es-MX" sz="1100" kern="1200" dirty="0"/>
        </a:p>
      </dsp:txBody>
      <dsp:txXfrm>
        <a:off x="2611576" y="1992"/>
        <a:ext cx="1026241" cy="312878"/>
      </dsp:txXfrm>
    </dsp:sp>
    <dsp:sp modelId="{3A6B11A1-1A2B-4CC4-8CEB-904C9E545F98}">
      <dsp:nvSpPr>
        <dsp:cNvPr id="0" name=""/>
        <dsp:cNvSpPr/>
      </dsp:nvSpPr>
      <dsp:spPr>
        <a:xfrm>
          <a:off x="2611576" y="393091"/>
          <a:ext cx="1026241" cy="31287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Alamos </a:t>
          </a:r>
          <a:endParaRPr lang="es-MX" sz="1100" kern="1200" dirty="0"/>
        </a:p>
      </dsp:txBody>
      <dsp:txXfrm>
        <a:off x="2611576" y="393091"/>
        <a:ext cx="1026241" cy="312878"/>
      </dsp:txXfrm>
    </dsp:sp>
    <dsp:sp modelId="{A0CC5C7C-9262-4593-A966-ECB1D81323A4}">
      <dsp:nvSpPr>
        <dsp:cNvPr id="0" name=""/>
        <dsp:cNvSpPr/>
      </dsp:nvSpPr>
      <dsp:spPr>
        <a:xfrm>
          <a:off x="2611576" y="784189"/>
          <a:ext cx="1026241" cy="31287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Tarjetas VIP</a:t>
          </a:r>
          <a:endParaRPr lang="es-MX" sz="1100" kern="1200" dirty="0"/>
        </a:p>
      </dsp:txBody>
      <dsp:txXfrm>
        <a:off x="2611576" y="784189"/>
        <a:ext cx="1026241" cy="312878"/>
      </dsp:txXfrm>
    </dsp:sp>
    <dsp:sp modelId="{992500A1-C24F-4656-A20B-F65C29DE490B}">
      <dsp:nvSpPr>
        <dsp:cNvPr id="0" name=""/>
        <dsp:cNvSpPr/>
      </dsp:nvSpPr>
      <dsp:spPr>
        <a:xfrm>
          <a:off x="2611576" y="1175287"/>
          <a:ext cx="1026241" cy="31287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Reservas</a:t>
          </a:r>
          <a:endParaRPr lang="es-MX" sz="1100" kern="1200" dirty="0"/>
        </a:p>
      </dsp:txBody>
      <dsp:txXfrm>
        <a:off x="2611576" y="1175287"/>
        <a:ext cx="1026241" cy="312878"/>
      </dsp:txXfrm>
    </dsp:sp>
    <dsp:sp modelId="{568BF46A-97D3-4EB9-A398-D9FDE8EBADE4}">
      <dsp:nvSpPr>
        <dsp:cNvPr id="0" name=""/>
        <dsp:cNvSpPr/>
      </dsp:nvSpPr>
      <dsp:spPr>
        <a:xfrm>
          <a:off x="2611576" y="1566386"/>
          <a:ext cx="1026241" cy="31287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Ventas Empresa</a:t>
          </a:r>
          <a:endParaRPr lang="es-MX" sz="1100" kern="1200" dirty="0"/>
        </a:p>
      </dsp:txBody>
      <dsp:txXfrm>
        <a:off x="2611576" y="1566386"/>
        <a:ext cx="1026241" cy="312878"/>
      </dsp:txXfrm>
    </dsp:sp>
    <dsp:sp modelId="{DD0E5264-E090-4375-8275-390B63DE2D7F}">
      <dsp:nvSpPr>
        <dsp:cNvPr id="0" name=""/>
        <dsp:cNvSpPr/>
      </dsp:nvSpPr>
      <dsp:spPr>
        <a:xfrm>
          <a:off x="2611576" y="1957484"/>
          <a:ext cx="1026241" cy="31287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Clasificación </a:t>
          </a:r>
          <a:endParaRPr lang="es-MX" sz="1100" kern="1200" dirty="0"/>
        </a:p>
      </dsp:txBody>
      <dsp:txXfrm>
        <a:off x="2611576" y="1957484"/>
        <a:ext cx="1026241" cy="312878"/>
      </dsp:txXfrm>
    </dsp:sp>
    <dsp:sp modelId="{E9D02659-88BB-4B57-B229-8711220679BA}">
      <dsp:nvSpPr>
        <dsp:cNvPr id="0" name=""/>
        <dsp:cNvSpPr/>
      </dsp:nvSpPr>
      <dsp:spPr>
        <a:xfrm>
          <a:off x="2611576" y="2348582"/>
          <a:ext cx="1026241" cy="31287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Medios de pago</a:t>
          </a:r>
          <a:endParaRPr lang="es-MX" sz="1100" kern="1200" dirty="0"/>
        </a:p>
      </dsp:txBody>
      <dsp:txXfrm>
        <a:off x="2611576" y="2348582"/>
        <a:ext cx="1026241" cy="312878"/>
      </dsp:txXfrm>
    </dsp:sp>
    <dsp:sp modelId="{16B312A6-C1A9-4BBE-BFC9-D13776FB1D31}">
      <dsp:nvSpPr>
        <dsp:cNvPr id="0" name=""/>
        <dsp:cNvSpPr/>
      </dsp:nvSpPr>
      <dsp:spPr>
        <a:xfrm>
          <a:off x="2611576" y="2739680"/>
          <a:ext cx="1026241" cy="31287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Pauta</a:t>
          </a:r>
          <a:endParaRPr lang="es-MX" sz="1100" kern="1200" dirty="0"/>
        </a:p>
      </dsp:txBody>
      <dsp:txXfrm>
        <a:off x="2611576" y="2739680"/>
        <a:ext cx="1026241" cy="312878"/>
      </dsp:txXfrm>
    </dsp:sp>
    <dsp:sp modelId="{249C0F1F-D077-46B5-B8B4-C7FFB3043E99}">
      <dsp:nvSpPr>
        <dsp:cNvPr id="0" name=""/>
        <dsp:cNvSpPr/>
      </dsp:nvSpPr>
      <dsp:spPr>
        <a:xfrm>
          <a:off x="2611576" y="3130779"/>
          <a:ext cx="1026241" cy="31287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HV</a:t>
          </a:r>
          <a:endParaRPr lang="es-MX" sz="1100" kern="1200" dirty="0"/>
        </a:p>
      </dsp:txBody>
      <dsp:txXfrm>
        <a:off x="2611576" y="3130779"/>
        <a:ext cx="1026241" cy="312878"/>
      </dsp:txXfrm>
    </dsp:sp>
    <dsp:sp modelId="{9AD26527-CC06-4619-9CC7-AA69881DAE90}">
      <dsp:nvSpPr>
        <dsp:cNvPr id="0" name=""/>
        <dsp:cNvSpPr/>
      </dsp:nvSpPr>
      <dsp:spPr>
        <a:xfrm>
          <a:off x="2611576" y="3521877"/>
          <a:ext cx="1026241" cy="31287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Bono Regalo</a:t>
          </a:r>
          <a:endParaRPr lang="es-MX" sz="1100" kern="1200" dirty="0"/>
        </a:p>
      </dsp:txBody>
      <dsp:txXfrm>
        <a:off x="2611576" y="3521877"/>
        <a:ext cx="1026241" cy="312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2EEFC-87EB-4261-990A-C41BE24C04F8}">
      <dsp:nvSpPr>
        <dsp:cNvPr id="0" name=""/>
        <dsp:cNvSpPr/>
      </dsp:nvSpPr>
      <dsp:spPr>
        <a:xfrm>
          <a:off x="2643958" y="2032000"/>
          <a:ext cx="180552" cy="1892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6" y="0"/>
              </a:lnTo>
              <a:lnTo>
                <a:pt x="90276" y="1892225"/>
              </a:lnTo>
              <a:lnTo>
                <a:pt x="180552" y="189222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>
        <a:off x="2686714" y="2930592"/>
        <a:ext cx="95041" cy="95041"/>
      </dsp:txXfrm>
    </dsp:sp>
    <dsp:sp modelId="{125DD6EA-4E4C-4D1A-B5F5-354E937A8B2B}">
      <dsp:nvSpPr>
        <dsp:cNvPr id="0" name=""/>
        <dsp:cNvSpPr/>
      </dsp:nvSpPr>
      <dsp:spPr>
        <a:xfrm>
          <a:off x="2643958" y="2032000"/>
          <a:ext cx="180552" cy="1548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6" y="0"/>
              </a:lnTo>
              <a:lnTo>
                <a:pt x="90276" y="1548184"/>
              </a:lnTo>
              <a:lnTo>
                <a:pt x="180552" y="154818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695267" y="2767125"/>
        <a:ext cx="77933" cy="77933"/>
      </dsp:txXfrm>
    </dsp:sp>
    <dsp:sp modelId="{52BB649B-7736-4575-BD67-73709B5DF714}">
      <dsp:nvSpPr>
        <dsp:cNvPr id="0" name=""/>
        <dsp:cNvSpPr/>
      </dsp:nvSpPr>
      <dsp:spPr>
        <a:xfrm>
          <a:off x="2643958" y="2032000"/>
          <a:ext cx="180552" cy="1204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6" y="0"/>
              </a:lnTo>
              <a:lnTo>
                <a:pt x="90276" y="1204143"/>
              </a:lnTo>
              <a:lnTo>
                <a:pt x="180552" y="120414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703794" y="2603631"/>
        <a:ext cx="60880" cy="60880"/>
      </dsp:txXfrm>
    </dsp:sp>
    <dsp:sp modelId="{255AC40F-9F01-44CA-929B-EDB9D84292B4}">
      <dsp:nvSpPr>
        <dsp:cNvPr id="0" name=""/>
        <dsp:cNvSpPr/>
      </dsp:nvSpPr>
      <dsp:spPr>
        <a:xfrm>
          <a:off x="2643958" y="2032000"/>
          <a:ext cx="180552" cy="860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6" y="0"/>
              </a:lnTo>
              <a:lnTo>
                <a:pt x="90276" y="860102"/>
              </a:lnTo>
              <a:lnTo>
                <a:pt x="180552" y="8601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712263" y="2440080"/>
        <a:ext cx="43942" cy="43942"/>
      </dsp:txXfrm>
    </dsp:sp>
    <dsp:sp modelId="{A806FF68-5E72-4DF7-8B85-55CC623D9267}">
      <dsp:nvSpPr>
        <dsp:cNvPr id="0" name=""/>
        <dsp:cNvSpPr/>
      </dsp:nvSpPr>
      <dsp:spPr>
        <a:xfrm>
          <a:off x="2643958" y="2032000"/>
          <a:ext cx="180552" cy="51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6" y="0"/>
              </a:lnTo>
              <a:lnTo>
                <a:pt x="90276" y="516061"/>
              </a:lnTo>
              <a:lnTo>
                <a:pt x="180552" y="51606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720566" y="2276362"/>
        <a:ext cx="27336" cy="27336"/>
      </dsp:txXfrm>
    </dsp:sp>
    <dsp:sp modelId="{F4B06BB9-B532-48A6-B90C-167B54A2AE61}">
      <dsp:nvSpPr>
        <dsp:cNvPr id="0" name=""/>
        <dsp:cNvSpPr/>
      </dsp:nvSpPr>
      <dsp:spPr>
        <a:xfrm>
          <a:off x="2643958" y="2032000"/>
          <a:ext cx="180552" cy="17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6" y="0"/>
              </a:lnTo>
              <a:lnTo>
                <a:pt x="90276" y="172020"/>
              </a:lnTo>
              <a:lnTo>
                <a:pt x="180552" y="1720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728000" y="2111775"/>
        <a:ext cx="12468" cy="12468"/>
      </dsp:txXfrm>
    </dsp:sp>
    <dsp:sp modelId="{E8636815-239B-4E75-98D7-6B27917F2C05}">
      <dsp:nvSpPr>
        <dsp:cNvPr id="0" name=""/>
        <dsp:cNvSpPr/>
      </dsp:nvSpPr>
      <dsp:spPr>
        <a:xfrm>
          <a:off x="2643958" y="1859979"/>
          <a:ext cx="180552" cy="172020"/>
        </a:xfrm>
        <a:custGeom>
          <a:avLst/>
          <a:gdLst/>
          <a:ahLst/>
          <a:cxnLst/>
          <a:rect l="0" t="0" r="0" b="0"/>
          <a:pathLst>
            <a:path>
              <a:moveTo>
                <a:pt x="0" y="172020"/>
              </a:moveTo>
              <a:lnTo>
                <a:pt x="90276" y="172020"/>
              </a:lnTo>
              <a:lnTo>
                <a:pt x="90276" y="0"/>
              </a:lnTo>
              <a:lnTo>
                <a:pt x="18055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728000" y="1939755"/>
        <a:ext cx="12468" cy="12468"/>
      </dsp:txXfrm>
    </dsp:sp>
    <dsp:sp modelId="{673157CB-8701-4E16-9A4F-64D17C272F8B}">
      <dsp:nvSpPr>
        <dsp:cNvPr id="0" name=""/>
        <dsp:cNvSpPr/>
      </dsp:nvSpPr>
      <dsp:spPr>
        <a:xfrm>
          <a:off x="2643958" y="1515938"/>
          <a:ext cx="180552" cy="516061"/>
        </a:xfrm>
        <a:custGeom>
          <a:avLst/>
          <a:gdLst/>
          <a:ahLst/>
          <a:cxnLst/>
          <a:rect l="0" t="0" r="0" b="0"/>
          <a:pathLst>
            <a:path>
              <a:moveTo>
                <a:pt x="0" y="516061"/>
              </a:moveTo>
              <a:lnTo>
                <a:pt x="90276" y="516061"/>
              </a:lnTo>
              <a:lnTo>
                <a:pt x="90276" y="0"/>
              </a:lnTo>
              <a:lnTo>
                <a:pt x="18055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720566" y="1760300"/>
        <a:ext cx="27336" cy="27336"/>
      </dsp:txXfrm>
    </dsp:sp>
    <dsp:sp modelId="{7B73B74C-938B-4983-8276-65B4AE796023}">
      <dsp:nvSpPr>
        <dsp:cNvPr id="0" name=""/>
        <dsp:cNvSpPr/>
      </dsp:nvSpPr>
      <dsp:spPr>
        <a:xfrm>
          <a:off x="2643958" y="1171897"/>
          <a:ext cx="180552" cy="860102"/>
        </a:xfrm>
        <a:custGeom>
          <a:avLst/>
          <a:gdLst/>
          <a:ahLst/>
          <a:cxnLst/>
          <a:rect l="0" t="0" r="0" b="0"/>
          <a:pathLst>
            <a:path>
              <a:moveTo>
                <a:pt x="0" y="860102"/>
              </a:moveTo>
              <a:lnTo>
                <a:pt x="90276" y="860102"/>
              </a:lnTo>
              <a:lnTo>
                <a:pt x="90276" y="0"/>
              </a:lnTo>
              <a:lnTo>
                <a:pt x="18055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712263" y="1579977"/>
        <a:ext cx="43942" cy="43942"/>
      </dsp:txXfrm>
    </dsp:sp>
    <dsp:sp modelId="{D21EEB41-C6F7-4195-89BA-0F880034BB9E}">
      <dsp:nvSpPr>
        <dsp:cNvPr id="0" name=""/>
        <dsp:cNvSpPr/>
      </dsp:nvSpPr>
      <dsp:spPr>
        <a:xfrm>
          <a:off x="2643958" y="827856"/>
          <a:ext cx="180552" cy="1204143"/>
        </a:xfrm>
        <a:custGeom>
          <a:avLst/>
          <a:gdLst/>
          <a:ahLst/>
          <a:cxnLst/>
          <a:rect l="0" t="0" r="0" b="0"/>
          <a:pathLst>
            <a:path>
              <a:moveTo>
                <a:pt x="0" y="1204143"/>
              </a:moveTo>
              <a:lnTo>
                <a:pt x="90276" y="1204143"/>
              </a:lnTo>
              <a:lnTo>
                <a:pt x="90276" y="0"/>
              </a:lnTo>
              <a:lnTo>
                <a:pt x="18055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703794" y="1399488"/>
        <a:ext cx="60880" cy="60880"/>
      </dsp:txXfrm>
    </dsp:sp>
    <dsp:sp modelId="{08CAE796-F598-4509-B851-BB3360B79AA2}">
      <dsp:nvSpPr>
        <dsp:cNvPr id="0" name=""/>
        <dsp:cNvSpPr/>
      </dsp:nvSpPr>
      <dsp:spPr>
        <a:xfrm>
          <a:off x="2643958" y="483815"/>
          <a:ext cx="180552" cy="1548184"/>
        </a:xfrm>
        <a:custGeom>
          <a:avLst/>
          <a:gdLst/>
          <a:ahLst/>
          <a:cxnLst/>
          <a:rect l="0" t="0" r="0" b="0"/>
          <a:pathLst>
            <a:path>
              <a:moveTo>
                <a:pt x="0" y="1548184"/>
              </a:moveTo>
              <a:lnTo>
                <a:pt x="90276" y="1548184"/>
              </a:lnTo>
              <a:lnTo>
                <a:pt x="90276" y="0"/>
              </a:lnTo>
              <a:lnTo>
                <a:pt x="18055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695267" y="1218940"/>
        <a:ext cx="77933" cy="77933"/>
      </dsp:txXfrm>
    </dsp:sp>
    <dsp:sp modelId="{BA3F23FE-20D1-4DAF-865A-22D52BC6E51D}">
      <dsp:nvSpPr>
        <dsp:cNvPr id="0" name=""/>
        <dsp:cNvSpPr/>
      </dsp:nvSpPr>
      <dsp:spPr>
        <a:xfrm>
          <a:off x="2643958" y="139774"/>
          <a:ext cx="180552" cy="1892225"/>
        </a:xfrm>
        <a:custGeom>
          <a:avLst/>
          <a:gdLst/>
          <a:ahLst/>
          <a:cxnLst/>
          <a:rect l="0" t="0" r="0" b="0"/>
          <a:pathLst>
            <a:path>
              <a:moveTo>
                <a:pt x="0" y="1892225"/>
              </a:moveTo>
              <a:lnTo>
                <a:pt x="90276" y="1892225"/>
              </a:lnTo>
              <a:lnTo>
                <a:pt x="90276" y="0"/>
              </a:lnTo>
              <a:lnTo>
                <a:pt x="18055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>
        <a:off x="2686714" y="1038366"/>
        <a:ext cx="95041" cy="95041"/>
      </dsp:txXfrm>
    </dsp:sp>
    <dsp:sp modelId="{39E41EC3-C10C-4DED-9BDE-66AD0403588E}">
      <dsp:nvSpPr>
        <dsp:cNvPr id="0" name=""/>
        <dsp:cNvSpPr/>
      </dsp:nvSpPr>
      <dsp:spPr>
        <a:xfrm rot="16200000">
          <a:off x="1782044" y="1894383"/>
          <a:ext cx="1448593" cy="275232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Quejas</a:t>
          </a:r>
          <a:endParaRPr lang="es-MX" sz="1900" kern="1200" dirty="0"/>
        </a:p>
      </dsp:txBody>
      <dsp:txXfrm>
        <a:off x="1782044" y="1894383"/>
        <a:ext cx="1448593" cy="275232"/>
      </dsp:txXfrm>
    </dsp:sp>
    <dsp:sp modelId="{A342FDDB-B677-4F9B-B642-3563F422B90B}">
      <dsp:nvSpPr>
        <dsp:cNvPr id="0" name=""/>
        <dsp:cNvSpPr/>
      </dsp:nvSpPr>
      <dsp:spPr>
        <a:xfrm>
          <a:off x="2824510" y="2158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Servicio</a:t>
          </a:r>
          <a:endParaRPr lang="es-MX" sz="1000" kern="1200" dirty="0"/>
        </a:p>
      </dsp:txBody>
      <dsp:txXfrm>
        <a:off x="2824510" y="2158"/>
        <a:ext cx="902763" cy="275232"/>
      </dsp:txXfrm>
    </dsp:sp>
    <dsp:sp modelId="{3A6B11A1-1A2B-4CC4-8CEB-904C9E545F98}">
      <dsp:nvSpPr>
        <dsp:cNvPr id="0" name=""/>
        <dsp:cNvSpPr/>
      </dsp:nvSpPr>
      <dsp:spPr>
        <a:xfrm>
          <a:off x="2824510" y="346199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Aseo </a:t>
          </a:r>
          <a:endParaRPr lang="es-MX" sz="1000" kern="1200" dirty="0"/>
        </a:p>
      </dsp:txBody>
      <dsp:txXfrm>
        <a:off x="2824510" y="346199"/>
        <a:ext cx="902763" cy="275232"/>
      </dsp:txXfrm>
    </dsp:sp>
    <dsp:sp modelId="{A0CC5C7C-9262-4593-A966-ECB1D81323A4}">
      <dsp:nvSpPr>
        <dsp:cNvPr id="0" name=""/>
        <dsp:cNvSpPr/>
      </dsp:nvSpPr>
      <dsp:spPr>
        <a:xfrm>
          <a:off x="2824510" y="690240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Proyección</a:t>
          </a:r>
          <a:endParaRPr lang="es-MX" sz="1000" kern="1200" dirty="0"/>
        </a:p>
      </dsp:txBody>
      <dsp:txXfrm>
        <a:off x="2824510" y="690240"/>
        <a:ext cx="902763" cy="275232"/>
      </dsp:txXfrm>
    </dsp:sp>
    <dsp:sp modelId="{40BD3A4C-8E7C-4492-A712-DBF0FC9BB8AE}">
      <dsp:nvSpPr>
        <dsp:cNvPr id="0" name=""/>
        <dsp:cNvSpPr/>
      </dsp:nvSpPr>
      <dsp:spPr>
        <a:xfrm>
          <a:off x="2824510" y="1034281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Tarjeta VIP</a:t>
          </a:r>
          <a:endParaRPr lang="es-MX" sz="1000" kern="1200" dirty="0"/>
        </a:p>
      </dsp:txBody>
      <dsp:txXfrm>
        <a:off x="2824510" y="1034281"/>
        <a:ext cx="902763" cy="275232"/>
      </dsp:txXfrm>
    </dsp:sp>
    <dsp:sp modelId="{992500A1-C24F-4656-A20B-F65C29DE490B}">
      <dsp:nvSpPr>
        <dsp:cNvPr id="0" name=""/>
        <dsp:cNvSpPr/>
      </dsp:nvSpPr>
      <dsp:spPr>
        <a:xfrm>
          <a:off x="2824510" y="1378322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Programación</a:t>
          </a:r>
          <a:endParaRPr lang="es-MX" sz="1000" kern="1200" dirty="0"/>
        </a:p>
      </dsp:txBody>
      <dsp:txXfrm>
        <a:off x="2824510" y="1378322"/>
        <a:ext cx="902763" cy="275232"/>
      </dsp:txXfrm>
    </dsp:sp>
    <dsp:sp modelId="{568BF46A-97D3-4EB9-A398-D9FDE8EBADE4}">
      <dsp:nvSpPr>
        <dsp:cNvPr id="0" name=""/>
        <dsp:cNvSpPr/>
      </dsp:nvSpPr>
      <dsp:spPr>
        <a:xfrm>
          <a:off x="2824510" y="1722363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Clasificación</a:t>
          </a:r>
          <a:endParaRPr lang="es-MX" sz="1000" kern="1200" dirty="0"/>
        </a:p>
      </dsp:txBody>
      <dsp:txXfrm>
        <a:off x="2824510" y="1722363"/>
        <a:ext cx="902763" cy="275232"/>
      </dsp:txXfrm>
    </dsp:sp>
    <dsp:sp modelId="{DD0E5264-E090-4375-8275-390B63DE2D7F}">
      <dsp:nvSpPr>
        <dsp:cNvPr id="0" name=""/>
        <dsp:cNvSpPr/>
      </dsp:nvSpPr>
      <dsp:spPr>
        <a:xfrm>
          <a:off x="2824510" y="2066404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Confitería</a:t>
          </a:r>
          <a:endParaRPr lang="es-MX" sz="1000" kern="1200" dirty="0"/>
        </a:p>
      </dsp:txBody>
      <dsp:txXfrm>
        <a:off x="2824510" y="2066404"/>
        <a:ext cx="902763" cy="275232"/>
      </dsp:txXfrm>
    </dsp:sp>
    <dsp:sp modelId="{E9D02659-88BB-4B57-B229-8711220679BA}">
      <dsp:nvSpPr>
        <dsp:cNvPr id="0" name=""/>
        <dsp:cNvSpPr/>
      </dsp:nvSpPr>
      <dsp:spPr>
        <a:xfrm>
          <a:off x="2824510" y="2410445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Precio</a:t>
          </a:r>
          <a:endParaRPr lang="es-MX" sz="1000" kern="1200" dirty="0"/>
        </a:p>
      </dsp:txBody>
      <dsp:txXfrm>
        <a:off x="2824510" y="2410445"/>
        <a:ext cx="902763" cy="275232"/>
      </dsp:txXfrm>
    </dsp:sp>
    <dsp:sp modelId="{16B312A6-C1A9-4BBE-BFC9-D13776FB1D31}">
      <dsp:nvSpPr>
        <dsp:cNvPr id="0" name=""/>
        <dsp:cNvSpPr/>
      </dsp:nvSpPr>
      <dsp:spPr>
        <a:xfrm>
          <a:off x="2824510" y="2754486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Compra Online</a:t>
          </a:r>
          <a:endParaRPr lang="es-MX" sz="1000" kern="1200" dirty="0"/>
        </a:p>
      </dsp:txBody>
      <dsp:txXfrm>
        <a:off x="2824510" y="2754486"/>
        <a:ext cx="902763" cy="275232"/>
      </dsp:txXfrm>
    </dsp:sp>
    <dsp:sp modelId="{249C0F1F-D077-46B5-B8B4-C7FFB3043E99}">
      <dsp:nvSpPr>
        <dsp:cNvPr id="0" name=""/>
        <dsp:cNvSpPr/>
      </dsp:nvSpPr>
      <dsp:spPr>
        <a:xfrm>
          <a:off x="2824510" y="3098527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Instalaciones</a:t>
          </a:r>
          <a:endParaRPr lang="es-MX" sz="1000" kern="1200" dirty="0"/>
        </a:p>
      </dsp:txBody>
      <dsp:txXfrm>
        <a:off x="2824510" y="3098527"/>
        <a:ext cx="902763" cy="275232"/>
      </dsp:txXfrm>
    </dsp:sp>
    <dsp:sp modelId="{9AD26527-CC06-4619-9CC7-AA69881DAE90}">
      <dsp:nvSpPr>
        <dsp:cNvPr id="0" name=""/>
        <dsp:cNvSpPr/>
      </dsp:nvSpPr>
      <dsp:spPr>
        <a:xfrm>
          <a:off x="2824510" y="3442568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Parqueadero</a:t>
          </a:r>
          <a:endParaRPr lang="es-MX" sz="1000" kern="1200" dirty="0"/>
        </a:p>
      </dsp:txBody>
      <dsp:txXfrm>
        <a:off x="2824510" y="3442568"/>
        <a:ext cx="902763" cy="275232"/>
      </dsp:txXfrm>
    </dsp:sp>
    <dsp:sp modelId="{DAD94078-1380-4679-AE6B-AD95FF400709}">
      <dsp:nvSpPr>
        <dsp:cNvPr id="0" name=""/>
        <dsp:cNvSpPr/>
      </dsp:nvSpPr>
      <dsp:spPr>
        <a:xfrm>
          <a:off x="2824510" y="3786609"/>
          <a:ext cx="902763" cy="275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Inseguridad</a:t>
          </a:r>
          <a:endParaRPr lang="es-MX" sz="1000" kern="1200" dirty="0"/>
        </a:p>
      </dsp:txBody>
      <dsp:txXfrm>
        <a:off x="2824510" y="3786609"/>
        <a:ext cx="902763" cy="27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3463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FF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47950" y="747750"/>
            <a:ext cx="3648000" cy="364802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FF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70830" y="5289384"/>
            <a:ext cx="6763799" cy="6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5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747950" y="779073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 smtClean="0">
                <a:latin typeface="+mj-lt"/>
              </a:rPr>
              <a:t>Servicio al Cliente</a:t>
            </a:r>
            <a:br>
              <a:rPr lang="es-ES" dirty="0" smtClean="0">
                <a:latin typeface="+mj-lt"/>
              </a:rPr>
            </a:br>
            <a:endParaRPr dirty="0">
              <a:latin typeface="+mj-lt"/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59" y="2723745"/>
            <a:ext cx="683671" cy="68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03"/>
          <p:cNvSpPr txBox="1">
            <a:spLocks/>
          </p:cNvSpPr>
          <p:nvPr/>
        </p:nvSpPr>
        <p:spPr>
          <a:xfrm>
            <a:off x="486384" y="4475533"/>
            <a:ext cx="8372272" cy="66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s-ES" sz="1000" dirty="0" smtClean="0">
                <a:solidFill>
                  <a:schemeClr val="tx1"/>
                </a:solidFill>
                <a:latin typeface="+mj-lt"/>
              </a:rPr>
              <a:t>Brindar una experiencia 360° para todos los clientes, siendo la voz de ellos y  trabajando internamente para cuidar nuestro mayor activo </a:t>
            </a:r>
          </a:p>
          <a:p>
            <a:r>
              <a:rPr lang="es-ES" sz="1000" dirty="0" smtClean="0">
                <a:solidFill>
                  <a:schemeClr val="tx1"/>
                </a:solidFill>
                <a:latin typeface="+mj-lt"/>
              </a:rPr>
              <a:t>promoviendo una cultura de servicio interna y externa. </a:t>
            </a:r>
            <a:br>
              <a:rPr lang="es-ES" sz="1000" dirty="0" smtClean="0">
                <a:solidFill>
                  <a:schemeClr val="tx1"/>
                </a:solidFill>
                <a:latin typeface="+mj-lt"/>
              </a:rPr>
            </a:br>
            <a:endParaRPr lang="es-ES" sz="1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902775" y="246716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2400" dirty="0" smtClean="0"/>
              <a:t>Procesos y hallazgos 2018</a:t>
            </a:r>
            <a:r>
              <a:rPr lang="es-MX" sz="2400" dirty="0"/>
              <a:t/>
            </a:r>
            <a:br>
              <a:rPr lang="es-MX" sz="2400" dirty="0"/>
            </a:br>
            <a:endParaRPr sz="2400" dirty="0">
              <a:latin typeface="+mj-lt"/>
            </a:endParaRPr>
          </a:p>
        </p:txBody>
      </p:sp>
      <p:grpSp>
        <p:nvGrpSpPr>
          <p:cNvPr id="6" name="Shape 562"/>
          <p:cNvGrpSpPr/>
          <p:nvPr/>
        </p:nvGrpSpPr>
        <p:grpSpPr>
          <a:xfrm>
            <a:off x="2594679" y="1017175"/>
            <a:ext cx="320378" cy="320378"/>
            <a:chOff x="1278900" y="2333250"/>
            <a:chExt cx="381175" cy="381175"/>
          </a:xfrm>
        </p:grpSpPr>
        <p:sp>
          <p:nvSpPr>
            <p:cNvPr id="7" name="Shape 563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Shape 564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Shape 565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Shape 566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Shape 567"/>
          <p:cNvGrpSpPr/>
          <p:nvPr/>
        </p:nvGrpSpPr>
        <p:grpSpPr>
          <a:xfrm>
            <a:off x="2594679" y="1812202"/>
            <a:ext cx="320399" cy="320378"/>
            <a:chOff x="1951075" y="2333250"/>
            <a:chExt cx="381200" cy="381175"/>
          </a:xfrm>
        </p:grpSpPr>
        <p:sp>
          <p:nvSpPr>
            <p:cNvPr id="12" name="Shape 56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Shape 569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Shape 570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Shape 571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6" name="Shape 572"/>
          <p:cNvGrpSpPr/>
          <p:nvPr/>
        </p:nvGrpSpPr>
        <p:grpSpPr>
          <a:xfrm>
            <a:off x="2594088" y="1413275"/>
            <a:ext cx="320378" cy="320378"/>
            <a:chOff x="2623275" y="2333250"/>
            <a:chExt cx="381175" cy="381175"/>
          </a:xfrm>
        </p:grpSpPr>
        <p:sp>
          <p:nvSpPr>
            <p:cNvPr id="17" name="Shape 573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Shape 574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Shape 575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Shape 576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1" name="Shape 110"/>
          <p:cNvSpPr txBox="1"/>
          <p:nvPr/>
        </p:nvSpPr>
        <p:spPr>
          <a:xfrm>
            <a:off x="3258023" y="1114719"/>
            <a:ext cx="1470324" cy="111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rPr>
              <a:t>Redes Sociales</a:t>
            </a:r>
          </a:p>
          <a:p>
            <a:pPr marL="171450" lvl="0" indent="-1714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rPr>
              <a:t>Teatros</a:t>
            </a:r>
          </a:p>
          <a:p>
            <a:pPr marL="171450" lvl="0" indent="-1714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rPr>
              <a:t>Correo</a:t>
            </a:r>
            <a:endParaRPr lang="es-ES" sz="1200" dirty="0">
              <a:solidFill>
                <a:srgbClr val="FFFFFF"/>
              </a:solidFill>
              <a:latin typeface="+mj-lt"/>
              <a:ea typeface="Muli"/>
              <a:cs typeface="Muli"/>
              <a:sym typeface="Muli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3078785" y="1631280"/>
            <a:ext cx="179238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4728347" y="1631280"/>
            <a:ext cx="179238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hape 110"/>
          <p:cNvSpPr txBox="1"/>
          <p:nvPr/>
        </p:nvSpPr>
        <p:spPr>
          <a:xfrm>
            <a:off x="4907585" y="1231627"/>
            <a:ext cx="1302765" cy="111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es-ES" sz="1200" b="1" dirty="0" smtClean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rPr>
              <a:t>Centralización: servicio al </a:t>
            </a:r>
            <a:r>
              <a:rPr lang="es-ES" sz="1200" b="1" dirty="0" smtClean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rPr>
              <a:t>cliente. </a:t>
            </a:r>
            <a:endParaRPr lang="es-ES" sz="1200" dirty="0">
              <a:solidFill>
                <a:srgbClr val="FFFFFF"/>
              </a:solidFill>
              <a:latin typeface="+mj-lt"/>
              <a:ea typeface="Muli"/>
              <a:cs typeface="Muli"/>
              <a:sym typeface="Muli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6210351" y="1653641"/>
            <a:ext cx="179238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hape 110"/>
          <p:cNvSpPr txBox="1"/>
          <p:nvPr/>
        </p:nvSpPr>
        <p:spPr>
          <a:xfrm>
            <a:off x="6389590" y="1175735"/>
            <a:ext cx="1566564" cy="111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es-ES" sz="1200" b="1" dirty="0" smtClean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rPr>
              <a:t>Investigación por parte del teatro y retroalimentación al </a:t>
            </a:r>
            <a:r>
              <a:rPr lang="es-ES" sz="1200" b="1" dirty="0" smtClean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rPr>
              <a:t>personal.</a:t>
            </a:r>
            <a:endParaRPr lang="es-ES" sz="1200" dirty="0">
              <a:solidFill>
                <a:srgbClr val="FFFFFF"/>
              </a:solidFill>
              <a:latin typeface="+mj-lt"/>
              <a:ea typeface="Muli"/>
              <a:cs typeface="Muli"/>
              <a:sym typeface="Muli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7866535" y="1668051"/>
            <a:ext cx="179238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110"/>
          <p:cNvSpPr txBox="1"/>
          <p:nvPr/>
        </p:nvSpPr>
        <p:spPr>
          <a:xfrm>
            <a:off x="8065642" y="1349696"/>
            <a:ext cx="1078358" cy="111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es-ES" sz="1200" b="1" dirty="0" smtClean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rPr>
              <a:t>Respuesta al cliente</a:t>
            </a:r>
            <a:endParaRPr lang="es-ES" sz="1200" dirty="0">
              <a:solidFill>
                <a:srgbClr val="FFFFFF"/>
              </a:solidFill>
              <a:latin typeface="+mj-lt"/>
              <a:ea typeface="Muli"/>
              <a:cs typeface="Muli"/>
              <a:sym typeface="Mul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60271" y="2366190"/>
            <a:ext cx="62497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Qué hemos logrado: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s-MX" sz="1200" b="1" dirty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Tipificar </a:t>
            </a:r>
            <a:r>
              <a:rPr lang="es-MX" sz="1200" dirty="0">
                <a:solidFill>
                  <a:schemeClr val="bg1"/>
                </a:solidFill>
                <a:latin typeface="+mj-lt"/>
                <a:ea typeface="Muli"/>
                <a:cs typeface="Muli"/>
              </a:rPr>
              <a:t> </a:t>
            </a:r>
            <a:r>
              <a:rPr lang="es-MX" sz="1200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y clasificar la información. 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MX" sz="1200" dirty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 smtClean="0">
                <a:solidFill>
                  <a:schemeClr val="bg1"/>
                </a:solidFill>
                <a:ea typeface="Muli"/>
                <a:cs typeface="Muli"/>
              </a:rPr>
              <a:t>Crear una memoria con datos y mediciones. 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MX" sz="1200" dirty="0">
              <a:solidFill>
                <a:schemeClr val="bg1"/>
              </a:solidFill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 smtClean="0">
                <a:solidFill>
                  <a:schemeClr val="bg1"/>
                </a:solidFill>
                <a:ea typeface="Muli"/>
                <a:cs typeface="Muli"/>
              </a:rPr>
              <a:t>Evidenciar y compartir la información a los teatros, para crear cambios o mejoras en conjunto. 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MX" sz="1200" dirty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>
                <a:solidFill>
                  <a:schemeClr val="bg1"/>
                </a:solidFill>
                <a:latin typeface="+mj-lt"/>
                <a:ea typeface="Muli"/>
                <a:cs typeface="Muli"/>
              </a:rPr>
              <a:t>Escuchar la voz más importante, la de nuestros clientes. </a:t>
            </a:r>
            <a:endParaRPr lang="es-MX" sz="1200" dirty="0" smtClean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MX" sz="1200" dirty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>
                <a:solidFill>
                  <a:schemeClr val="bg1"/>
                </a:solidFill>
                <a:latin typeface="+mj-lt"/>
                <a:ea typeface="Muli"/>
                <a:cs typeface="Muli"/>
              </a:rPr>
              <a:t>Potenciar la cultura </a:t>
            </a:r>
            <a:r>
              <a:rPr lang="es-MX" sz="1200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de servicio al cliente interna y externa.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MX" sz="1200" dirty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Encontrar </a:t>
            </a:r>
            <a:r>
              <a:rPr lang="es-MX" sz="1200" dirty="0">
                <a:solidFill>
                  <a:schemeClr val="bg1"/>
                </a:solidFill>
                <a:latin typeface="+mj-lt"/>
                <a:ea typeface="Muli"/>
                <a:cs typeface="Muli"/>
              </a:rPr>
              <a:t>o</a:t>
            </a:r>
            <a:r>
              <a:rPr lang="es-MX" sz="1200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portunidades de mejora en la operación y en nuestros canales de ventas. </a:t>
            </a:r>
          </a:p>
          <a:p>
            <a:endParaRPr lang="es-MX" sz="1200" dirty="0" smtClean="0">
              <a:solidFill>
                <a:schemeClr val="bg1"/>
              </a:solidFill>
              <a:latin typeface="+mj-lt"/>
              <a:ea typeface="Muli"/>
              <a:cs typeface="Mul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464904" y="874643"/>
            <a:ext cx="6607534" cy="1411802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3532009" y="884086"/>
            <a:ext cx="92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s-ES" b="1" u="sng" dirty="0">
                <a:solidFill>
                  <a:srgbClr val="FFFFFF"/>
                </a:solidFill>
                <a:ea typeface="Muli"/>
                <a:cs typeface="Muli"/>
                <a:sym typeface="Muli"/>
              </a:rPr>
              <a:t>MEDIO</a:t>
            </a:r>
            <a:endParaRPr lang="es-ES" u="sng" dirty="0">
              <a:solidFill>
                <a:srgbClr val="FFFFFF"/>
              </a:solidFill>
              <a:ea typeface="Muli"/>
              <a:cs typeface="Muli"/>
              <a:sym typeface="Muli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097791" y="892123"/>
            <a:ext cx="2768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s-ES" b="1" u="sng" dirty="0" smtClean="0">
                <a:solidFill>
                  <a:srgbClr val="FFFFFF"/>
                </a:solidFill>
                <a:ea typeface="Muli"/>
                <a:cs typeface="Muli"/>
                <a:sym typeface="Muli"/>
              </a:rPr>
              <a:t>PROCESO</a:t>
            </a:r>
            <a:endParaRPr lang="es-ES" u="sng" dirty="0">
              <a:solidFill>
                <a:srgbClr val="FFFFFF"/>
              </a:solidFill>
              <a:ea typeface="Muli"/>
              <a:cs typeface="Muli"/>
              <a:sym typeface="Muli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956154" y="876134"/>
            <a:ext cx="121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s-ES" b="1" u="sng" dirty="0" smtClean="0">
                <a:solidFill>
                  <a:srgbClr val="FFFFFF"/>
                </a:solidFill>
                <a:ea typeface="Muli"/>
                <a:cs typeface="Muli"/>
                <a:sym typeface="Muli"/>
              </a:rPr>
              <a:t>RTA FINAL</a:t>
            </a:r>
            <a:endParaRPr lang="es-ES" u="sng" dirty="0">
              <a:solidFill>
                <a:srgbClr val="FFFFFF"/>
              </a:solidFill>
              <a:ea typeface="Muli"/>
              <a:cs typeface="Muli"/>
              <a:sym typeface="Muli"/>
            </a:endParaRPr>
          </a:p>
        </p:txBody>
      </p:sp>
      <p:sp>
        <p:nvSpPr>
          <p:cNvPr id="34" name="Shape 472"/>
          <p:cNvSpPr/>
          <p:nvPr/>
        </p:nvSpPr>
        <p:spPr>
          <a:xfrm>
            <a:off x="8684148" y="315722"/>
            <a:ext cx="251793" cy="333678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8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43"/>
          <p:cNvGrpSpPr/>
          <p:nvPr/>
        </p:nvGrpSpPr>
        <p:grpSpPr>
          <a:xfrm>
            <a:off x="8534705" y="160618"/>
            <a:ext cx="369526" cy="268183"/>
            <a:chOff x="3932350" y="3714775"/>
            <a:chExt cx="439650" cy="319075"/>
          </a:xfrm>
        </p:grpSpPr>
        <p:sp>
          <p:nvSpPr>
            <p:cNvPr id="7" name="Shape 64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645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646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647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64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55850598"/>
              </p:ext>
            </p:extLst>
          </p:nvPr>
        </p:nvGraphicFramePr>
        <p:xfrm>
          <a:off x="-1567130" y="985585"/>
          <a:ext cx="5731268" cy="383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668348975"/>
              </p:ext>
            </p:extLst>
          </p:nvPr>
        </p:nvGraphicFramePr>
        <p:xfrm>
          <a:off x="576469" y="9110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Shape 49"/>
          <p:cNvSpPr/>
          <p:nvPr/>
        </p:nvSpPr>
        <p:spPr>
          <a:xfrm>
            <a:off x="5083515" y="1127048"/>
            <a:ext cx="3601912" cy="3609499"/>
          </a:xfrm>
          <a:prstGeom prst="rect">
            <a:avLst/>
          </a:prstGeom>
          <a:solidFill>
            <a:srgbClr val="FF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77" y="2584172"/>
            <a:ext cx="3264588" cy="196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49079"/>
              </p:ext>
            </p:extLst>
          </p:nvPr>
        </p:nvGraphicFramePr>
        <p:xfrm>
          <a:off x="6227145" y="1349685"/>
          <a:ext cx="1652598" cy="1061868"/>
        </p:xfrm>
        <a:graphic>
          <a:graphicData uri="http://schemas.openxmlformats.org/drawingml/2006/table">
            <a:tbl>
              <a:tblPr/>
              <a:tblGrid>
                <a:gridCol w="878331"/>
                <a:gridCol w="774267"/>
              </a:tblGrid>
              <a:tr h="1559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Tipificación</a:t>
                      </a:r>
                      <a:endParaRPr lang="es-MX" sz="9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8" marR="7798" marT="77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              Jun – Dic 2018</a:t>
                      </a:r>
                      <a:endParaRPr lang="es-MX" sz="9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559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Información </a:t>
                      </a:r>
                    </a:p>
                  </a:txBody>
                  <a:tcPr marL="7798" marR="7798" marT="77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1.145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559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PQR Medellín</a:t>
                      </a:r>
                    </a:p>
                  </a:txBody>
                  <a:tcPr marL="7798" marR="7798" marT="77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559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Quejas</a:t>
                      </a:r>
                    </a:p>
                  </a:txBody>
                  <a:tcPr marL="7798" marR="7798" marT="77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559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Sugerencias</a:t>
                      </a:r>
                    </a:p>
                  </a:txBody>
                  <a:tcPr marL="7798" marR="7798" marT="77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559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798" marR="7798" marT="77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1968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30" name="Shape 49"/>
          <p:cNvSpPr/>
          <p:nvPr/>
        </p:nvSpPr>
        <p:spPr>
          <a:xfrm>
            <a:off x="1211333" y="0"/>
            <a:ext cx="6763800" cy="673200"/>
          </a:xfrm>
          <a:prstGeom prst="rect">
            <a:avLst/>
          </a:prstGeom>
          <a:solidFill>
            <a:srgbClr val="FF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108"/>
          <p:cNvSpPr txBox="1">
            <a:spLocks/>
          </p:cNvSpPr>
          <p:nvPr/>
        </p:nvSpPr>
        <p:spPr>
          <a:xfrm>
            <a:off x="1733933" y="33441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Tipificación PQRS</a:t>
            </a:r>
            <a:br>
              <a:rPr lang="es-MX" sz="24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</a:br>
            <a:endParaRPr lang="es-MX" sz="24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8676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49"/>
          <p:cNvSpPr/>
          <p:nvPr/>
        </p:nvSpPr>
        <p:spPr>
          <a:xfrm>
            <a:off x="1190100" y="4456049"/>
            <a:ext cx="6763800" cy="673200"/>
          </a:xfrm>
          <a:prstGeom prst="rect">
            <a:avLst/>
          </a:prstGeom>
          <a:solidFill>
            <a:srgbClr val="FF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Shape 643"/>
          <p:cNvGrpSpPr/>
          <p:nvPr/>
        </p:nvGrpSpPr>
        <p:grpSpPr>
          <a:xfrm>
            <a:off x="8396548" y="404847"/>
            <a:ext cx="369526" cy="268183"/>
            <a:chOff x="3932350" y="3714775"/>
            <a:chExt cx="439650" cy="319075"/>
          </a:xfrm>
        </p:grpSpPr>
        <p:sp>
          <p:nvSpPr>
            <p:cNvPr id="7" name="Shape 64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645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646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647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64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97" y="465762"/>
            <a:ext cx="6356385" cy="373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8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9"/>
          <p:cNvSpPr/>
          <p:nvPr/>
        </p:nvSpPr>
        <p:spPr>
          <a:xfrm>
            <a:off x="116674" y="1076944"/>
            <a:ext cx="1068070" cy="1006298"/>
          </a:xfrm>
          <a:prstGeom prst="rect">
            <a:avLst/>
          </a:prstGeom>
          <a:solidFill>
            <a:srgbClr val="FF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58" y="448173"/>
            <a:ext cx="7633880" cy="197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-66199" y="1203929"/>
            <a:ext cx="1270208" cy="673300"/>
          </a:xfrm>
        </p:spPr>
        <p:txBody>
          <a:bodyPr/>
          <a:lstStyle/>
          <a:p>
            <a:pPr algn="l"/>
            <a:r>
              <a:rPr lang="es-MX" sz="1200" b="1" dirty="0" smtClean="0">
                <a:solidFill>
                  <a:schemeClr val="bg1"/>
                </a:solidFill>
              </a:rPr>
              <a:t>TIP: Quejas 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5" name="Shape 49"/>
          <p:cNvSpPr/>
          <p:nvPr/>
        </p:nvSpPr>
        <p:spPr>
          <a:xfrm>
            <a:off x="168978" y="3129706"/>
            <a:ext cx="1015766" cy="1006298"/>
          </a:xfrm>
          <a:prstGeom prst="rect">
            <a:avLst/>
          </a:prstGeom>
          <a:solidFill>
            <a:srgbClr val="FF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1 Marcador de texto"/>
          <p:cNvSpPr txBox="1">
            <a:spLocks/>
          </p:cNvSpPr>
          <p:nvPr/>
        </p:nvSpPr>
        <p:spPr>
          <a:xfrm>
            <a:off x="-93417" y="3253347"/>
            <a:ext cx="1731384" cy="6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l"/>
            <a:r>
              <a:rPr lang="es-MX" sz="1200" b="1" dirty="0" smtClean="0">
                <a:solidFill>
                  <a:schemeClr val="bg1"/>
                </a:solidFill>
              </a:rPr>
              <a:t>TIP: </a:t>
            </a:r>
          </a:p>
          <a:p>
            <a:pPr algn="l"/>
            <a:r>
              <a:rPr lang="es-MX" sz="1200" b="1" dirty="0" smtClean="0">
                <a:solidFill>
                  <a:schemeClr val="bg1"/>
                </a:solidFill>
              </a:rPr>
              <a:t>Información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58" y="2696389"/>
            <a:ext cx="6373683" cy="221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865899" y="28746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2400" dirty="0" smtClean="0"/>
              <a:t>Qué viene para el 2019</a:t>
            </a:r>
            <a:r>
              <a:rPr lang="es-MX" sz="2400" dirty="0"/>
              <a:t/>
            </a:r>
            <a:br>
              <a:rPr lang="es-MX" sz="2400" dirty="0"/>
            </a:br>
            <a:endParaRPr sz="2400" dirty="0">
              <a:latin typeface="+mj-lt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2591111" y="1305323"/>
            <a:ext cx="59058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Creación de protocolos de servicio en taquilla y confitería. 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MX" sz="1200" dirty="0" smtClean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Concientizar a nuestro personal de la importancia del cliente en la vida de una empresa.</a:t>
            </a:r>
            <a:r>
              <a:rPr lang="es-MX" sz="1200" dirty="0">
                <a:solidFill>
                  <a:schemeClr val="bg1"/>
                </a:solidFill>
                <a:latin typeface="+mj-lt"/>
                <a:ea typeface="Muli"/>
                <a:cs typeface="Muli"/>
              </a:rPr>
              <a:t> Los competidores cada vez más, se van equiparando en calidad y precio, por lo que se hace necesario buscar una diferenciación.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MX" sz="1200" dirty="0" smtClean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Impulsar cultura de servicio interno y externo. </a:t>
            </a:r>
            <a:endParaRPr lang="es-MX" sz="1200" dirty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MX" sz="1200" dirty="0" smtClean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Reducir el número de tipificación de preguntas de los clientes por precios y horarios con una página web amigable y efectiva.</a:t>
            </a:r>
          </a:p>
          <a:p>
            <a:pPr>
              <a:buClr>
                <a:schemeClr val="bg1"/>
              </a:buClr>
            </a:pPr>
            <a:endParaRPr lang="es-MX" sz="1200" dirty="0" smtClean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Implementar el “cliente oculto” en teatros.  </a:t>
            </a:r>
          </a:p>
          <a:p>
            <a:pPr>
              <a:buClr>
                <a:schemeClr val="bg1"/>
              </a:buClr>
            </a:pPr>
            <a:endParaRPr lang="es-MX" sz="1200" dirty="0" smtClean="0">
              <a:solidFill>
                <a:schemeClr val="bg1"/>
              </a:solidFill>
              <a:latin typeface="+mj-lt"/>
              <a:ea typeface="Muli"/>
              <a:cs typeface="Muli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sz="1200" dirty="0" smtClean="0">
                <a:solidFill>
                  <a:schemeClr val="bg1"/>
                </a:solidFill>
                <a:latin typeface="+mj-lt"/>
                <a:ea typeface="Muli"/>
                <a:cs typeface="Muli"/>
              </a:rPr>
              <a:t>Establecer protocolos de cortesías por servicio. 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MX" sz="1200" dirty="0" smtClean="0">
              <a:solidFill>
                <a:schemeClr val="bg1"/>
              </a:solidFill>
              <a:latin typeface="+mj-lt"/>
              <a:ea typeface="Muli"/>
              <a:cs typeface="Muli"/>
            </a:endParaRPr>
          </a:p>
        </p:txBody>
      </p:sp>
      <p:grpSp>
        <p:nvGrpSpPr>
          <p:cNvPr id="34" name="Shape 731"/>
          <p:cNvGrpSpPr/>
          <p:nvPr/>
        </p:nvGrpSpPr>
        <p:grpSpPr>
          <a:xfrm>
            <a:off x="8496982" y="365767"/>
            <a:ext cx="387933" cy="345971"/>
            <a:chOff x="3927500" y="301425"/>
            <a:chExt cx="461550" cy="411625"/>
          </a:xfrm>
        </p:grpSpPr>
        <p:sp>
          <p:nvSpPr>
            <p:cNvPr id="35" name="Shape 732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733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734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735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736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737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738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739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740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741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742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743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744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745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746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747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748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749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750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751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752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753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754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755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756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757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758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Shape 388"/>
          <p:cNvSpPr txBox="1">
            <a:spLocks noGrp="1"/>
          </p:cNvSpPr>
          <p:nvPr>
            <p:ph type="body" idx="1"/>
          </p:nvPr>
        </p:nvSpPr>
        <p:spPr>
          <a:xfrm>
            <a:off x="2380200" y="4245935"/>
            <a:ext cx="6763800" cy="984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/>
            <a:r>
              <a:rPr lang="es-MX" b="1" dirty="0" smtClean="0"/>
              <a:t>“La </a:t>
            </a:r>
            <a:r>
              <a:rPr lang="es-MX" b="1" dirty="0"/>
              <a:t>mejor publicidad es la que hacen los clientes satisfechos</a:t>
            </a:r>
            <a:r>
              <a:rPr lang="es-MX" b="1" dirty="0" smtClean="0"/>
              <a:t>”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6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308</Words>
  <Application>Microsoft Office PowerPoint</Application>
  <PresentationFormat>Presentación en pantalla (16:9)</PresentationFormat>
  <Paragraphs>79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Muli</vt:lpstr>
      <vt:lpstr>Wingdings</vt:lpstr>
      <vt:lpstr>Banquo template</vt:lpstr>
      <vt:lpstr>Servicio al Cliente </vt:lpstr>
      <vt:lpstr>Procesos y hallazgos 2018 </vt:lpstr>
      <vt:lpstr>Presentación de PowerPoint</vt:lpstr>
      <vt:lpstr>Presentación de PowerPoint</vt:lpstr>
      <vt:lpstr>Presentación de PowerPoint</vt:lpstr>
      <vt:lpstr>Qué viene para el 2019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Mercadeo</cp:lastModifiedBy>
  <cp:revision>46</cp:revision>
  <dcterms:modified xsi:type="dcterms:W3CDTF">2019-04-10T15:19:21Z</dcterms:modified>
</cp:coreProperties>
</file>