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8" r:id="rId1"/>
  </p:sldMasterIdLst>
  <p:notesMasterIdLst>
    <p:notesMasterId r:id="rId14"/>
  </p:notesMasterIdLst>
  <p:sldIdLst>
    <p:sldId id="305" r:id="rId2"/>
    <p:sldId id="306" r:id="rId3"/>
    <p:sldId id="312" r:id="rId4"/>
    <p:sldId id="313" r:id="rId5"/>
    <p:sldId id="314" r:id="rId6"/>
    <p:sldId id="315" r:id="rId7"/>
    <p:sldId id="316" r:id="rId8"/>
    <p:sldId id="311" r:id="rId9"/>
    <p:sldId id="309" r:id="rId10"/>
    <p:sldId id="317" r:id="rId11"/>
    <p:sldId id="318" r:id="rId12"/>
    <p:sldId id="310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62C57FC-B336-40E6-81EB-CE857E8A3F8A}">
  <a:tblStyle styleId="{462C57FC-B336-40E6-81EB-CE857E8A3F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27"/>
    <p:restoredTop sz="94590"/>
  </p:normalViewPr>
  <p:slideViewPr>
    <p:cSldViewPr snapToGrid="0" snapToObjects="1">
      <p:cViewPr>
        <p:scale>
          <a:sx n="147" d="100"/>
          <a:sy n="147" d="100"/>
        </p:scale>
        <p:origin x="-304" y="-6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3463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480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988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8000" y="747750"/>
            <a:ext cx="3648000" cy="3648000"/>
          </a:xfrm>
          <a:prstGeom prst="ellipse">
            <a:avLst/>
          </a:prstGeom>
          <a:solidFill>
            <a:srgbClr val="FF0000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747950" y="747750"/>
            <a:ext cx="3648000" cy="3648025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 dirty="0"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5840729" y="1509475"/>
            <a:ext cx="27807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➜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●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■"/>
              <a:defRPr sz="18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6" name="Shape 32">
            <a:extLst>
              <a:ext uri="{FF2B5EF4-FFF2-40B4-BE49-F238E27FC236}">
                <a16:creationId xmlns="" xmlns:a16="http://schemas.microsoft.com/office/drawing/2014/main" id="{0B416928-3AC0-1941-921A-85DD66AAB367}"/>
              </a:ext>
            </a:extLst>
          </p:cNvPr>
          <p:cNvSpPr/>
          <p:nvPr userDrawn="1"/>
        </p:nvSpPr>
        <p:spPr>
          <a:xfrm>
            <a:off x="-1" y="0"/>
            <a:ext cx="8621375" cy="5143500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 dpi="0" rotWithShape="1">
          <a:blip r:embed="rId4">
            <a:alphaModFix amt="36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2902950" y="1509475"/>
            <a:ext cx="5718600" cy="31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Muli"/>
              <a:buChar char="➜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●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○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Muli"/>
              <a:buChar char="■"/>
              <a:defRPr sz="2400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2902775" y="302375"/>
            <a:ext cx="57186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2747950" y="779073"/>
            <a:ext cx="3648000" cy="36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s-ES" dirty="0" smtClean="0">
                <a:latin typeface="+mj-lt"/>
              </a:rPr>
              <a:t>Informe Redes </a:t>
            </a:r>
            <a:r>
              <a:rPr lang="es-ES" dirty="0" smtClean="0">
                <a:latin typeface="+mj-lt"/>
              </a:rPr>
              <a:t>sociales</a:t>
            </a:r>
            <a:br>
              <a:rPr lang="es-ES" dirty="0" smtClean="0">
                <a:latin typeface="+mj-lt"/>
              </a:rPr>
            </a:br>
            <a:r>
              <a:rPr lang="es-ES" dirty="0" smtClean="0">
                <a:latin typeface="+mj-lt"/>
              </a:rPr>
              <a:t>Destacados 2019</a:t>
            </a:r>
            <a:r>
              <a:rPr lang="es-ES" dirty="0">
                <a:latin typeface="+mj-lt"/>
              </a:rPr>
              <a:t/>
            </a:r>
            <a:br>
              <a:rPr lang="es-ES" dirty="0">
                <a:latin typeface="+mj-lt"/>
              </a:rPr>
            </a:br>
            <a:endParaRPr dirty="0">
              <a:latin typeface="+mj-lt"/>
            </a:endParaRPr>
          </a:p>
        </p:txBody>
      </p:sp>
      <p:pic>
        <p:nvPicPr>
          <p:cNvPr id="4" name="Imagen 3" descr="redes.pn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22" y="3030344"/>
            <a:ext cx="1244936" cy="114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5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58372" y="900545"/>
            <a:ext cx="2138950" cy="430374"/>
          </a:xfrm>
          <a:prstGeom prst="rect">
            <a:avLst/>
          </a:prstGeom>
          <a:solidFill>
            <a:srgbClr val="429A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Cine Procinal</a:t>
            </a:r>
            <a:endParaRPr lang="es-ES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644" y="791715"/>
            <a:ext cx="620568" cy="62056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78373" y="1518100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Mayo</a:t>
            </a:r>
            <a:endParaRPr lang="es-ES" sz="2000" dirty="0"/>
          </a:p>
        </p:txBody>
      </p:sp>
      <p:sp>
        <p:nvSpPr>
          <p:cNvPr id="12" name="Rectángulo 11"/>
          <p:cNvSpPr/>
          <p:nvPr/>
        </p:nvSpPr>
        <p:spPr>
          <a:xfrm>
            <a:off x="5611806" y="1518100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Junio</a:t>
            </a:r>
            <a:endParaRPr lang="es-ES" sz="2000" dirty="0"/>
          </a:p>
        </p:txBody>
      </p:sp>
      <p:sp>
        <p:nvSpPr>
          <p:cNvPr id="13" name="Rectángulo 12"/>
          <p:cNvSpPr/>
          <p:nvPr/>
        </p:nvSpPr>
        <p:spPr>
          <a:xfrm>
            <a:off x="5611806" y="3063925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Agosto</a:t>
            </a:r>
            <a:endParaRPr lang="es-E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1378373" y="3063925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Julio</a:t>
            </a:r>
            <a:endParaRPr lang="es-ES" sz="2000" dirty="0"/>
          </a:p>
        </p:txBody>
      </p:sp>
      <p:pic>
        <p:nvPicPr>
          <p:cNvPr id="2" name="Imagen 1" descr="Captura de pantalla 2020-01-07 a la(s) 3.14.06 p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4" y="1975650"/>
            <a:ext cx="3539020" cy="1122338"/>
          </a:xfrm>
          <a:prstGeom prst="rect">
            <a:avLst/>
          </a:prstGeom>
        </p:spPr>
      </p:pic>
      <p:pic>
        <p:nvPicPr>
          <p:cNvPr id="7" name="Imagen 6" descr="Captura de pantalla 2020-01-07 a la(s) 3.13.54 p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75650"/>
            <a:ext cx="3539020" cy="1037372"/>
          </a:xfrm>
          <a:prstGeom prst="rect">
            <a:avLst/>
          </a:prstGeom>
        </p:spPr>
      </p:pic>
      <p:pic>
        <p:nvPicPr>
          <p:cNvPr id="15" name="Imagen 14" descr="Captura de pantalla 2020-01-07 a la(s) 3.13.38 p. 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4" y="3613301"/>
            <a:ext cx="3539020" cy="1010534"/>
          </a:xfrm>
          <a:prstGeom prst="rect">
            <a:avLst/>
          </a:prstGeom>
        </p:spPr>
      </p:pic>
      <p:pic>
        <p:nvPicPr>
          <p:cNvPr id="16" name="Imagen 15" descr="Captura de pantalla 2020-01-07 a la(s) 3.13.25 p. 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13301"/>
            <a:ext cx="3539020" cy="870676"/>
          </a:xfrm>
          <a:prstGeom prst="rect">
            <a:avLst/>
          </a:prstGeom>
        </p:spPr>
      </p:pic>
      <p:sp>
        <p:nvSpPr>
          <p:cNvPr id="18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DESTACADOS POR MES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3685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58372" y="900545"/>
            <a:ext cx="2138950" cy="430374"/>
          </a:xfrm>
          <a:prstGeom prst="rect">
            <a:avLst/>
          </a:prstGeom>
          <a:solidFill>
            <a:srgbClr val="429A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Cine Procinal</a:t>
            </a:r>
            <a:endParaRPr lang="es-ES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644" y="791715"/>
            <a:ext cx="620568" cy="62056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78373" y="1518100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Septiembre</a:t>
            </a:r>
            <a:endParaRPr lang="es-ES" sz="2000" dirty="0"/>
          </a:p>
        </p:txBody>
      </p:sp>
      <p:sp>
        <p:nvSpPr>
          <p:cNvPr id="12" name="Rectángulo 11"/>
          <p:cNvSpPr/>
          <p:nvPr/>
        </p:nvSpPr>
        <p:spPr>
          <a:xfrm>
            <a:off x="5611806" y="1518100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Octubre</a:t>
            </a:r>
            <a:endParaRPr lang="es-ES" sz="2000" dirty="0"/>
          </a:p>
        </p:txBody>
      </p:sp>
      <p:sp>
        <p:nvSpPr>
          <p:cNvPr id="13" name="Rectángulo 12"/>
          <p:cNvSpPr/>
          <p:nvPr/>
        </p:nvSpPr>
        <p:spPr>
          <a:xfrm>
            <a:off x="5611806" y="3063925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Diciembre</a:t>
            </a:r>
            <a:endParaRPr lang="es-E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1378373" y="3063925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Noviembre</a:t>
            </a:r>
            <a:endParaRPr lang="es-ES" sz="2000" dirty="0"/>
          </a:p>
        </p:txBody>
      </p:sp>
      <p:sp>
        <p:nvSpPr>
          <p:cNvPr id="18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DESTACADOS POR MES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Imagen 2" descr="Captura de pantalla 2020-01-07 a la(s) 3.13.00 p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2047467"/>
            <a:ext cx="3798390" cy="1067431"/>
          </a:xfrm>
          <a:prstGeom prst="rect">
            <a:avLst/>
          </a:prstGeom>
        </p:spPr>
      </p:pic>
      <p:pic>
        <p:nvPicPr>
          <p:cNvPr id="4" name="Imagen 3" descr="Captura de pantalla 2020-01-07 a la(s) 3.12.42 p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22" y="2047467"/>
            <a:ext cx="3861927" cy="795934"/>
          </a:xfrm>
          <a:prstGeom prst="rect">
            <a:avLst/>
          </a:prstGeom>
        </p:spPr>
      </p:pic>
      <p:pic>
        <p:nvPicPr>
          <p:cNvPr id="5" name="Imagen 4" descr="Captura de pantalla 2020-01-07 a la(s) 3.12.14 p. 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8" y="3564670"/>
            <a:ext cx="3798392" cy="1097108"/>
          </a:xfrm>
          <a:prstGeom prst="rect">
            <a:avLst/>
          </a:prstGeom>
        </p:spPr>
      </p:pic>
      <p:pic>
        <p:nvPicPr>
          <p:cNvPr id="6" name="Imagen 5" descr="Captura de pantalla 2020-01-07 a la(s) 3.11.25 p. 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22" y="3564670"/>
            <a:ext cx="3798390" cy="9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1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ANÁLISIS DE LA RED SOCIAL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92613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DESTACADOS POR MES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03925" y="738867"/>
            <a:ext cx="1783953" cy="500745"/>
          </a:xfrm>
          <a:prstGeom prst="rect">
            <a:avLst/>
          </a:prstGeom>
          <a:solidFill>
            <a:srgbClr val="2C4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Cinemas Procinal</a:t>
            </a:r>
            <a:endParaRPr lang="es-E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10" y="514750"/>
            <a:ext cx="944628" cy="944628"/>
          </a:xfrm>
          <a:prstGeom prst="rect">
            <a:avLst/>
          </a:prstGeom>
        </p:spPr>
      </p:pic>
      <p:pic>
        <p:nvPicPr>
          <p:cNvPr id="2" name="Imagen 1" descr="Captura de pantalla 2020-01-07 a la(s) 12.45.07 p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871" y="1445958"/>
            <a:ext cx="3965826" cy="3544676"/>
          </a:xfrm>
          <a:prstGeom prst="rect">
            <a:avLst/>
          </a:prstGeom>
        </p:spPr>
      </p:pic>
      <p:pic>
        <p:nvPicPr>
          <p:cNvPr id="4" name="Imagen 3" descr="Captura de pantalla 2020-01-07 a la(s) 12.44.31 p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7" y="1438261"/>
            <a:ext cx="3942414" cy="354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060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DESTACADOS POR MES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03925" y="738867"/>
            <a:ext cx="1783953" cy="500745"/>
          </a:xfrm>
          <a:prstGeom prst="rect">
            <a:avLst/>
          </a:prstGeom>
          <a:solidFill>
            <a:srgbClr val="2C4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Cinemas Procinal</a:t>
            </a:r>
            <a:endParaRPr lang="es-E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10" y="514750"/>
            <a:ext cx="944628" cy="944628"/>
          </a:xfrm>
          <a:prstGeom prst="rect">
            <a:avLst/>
          </a:prstGeom>
        </p:spPr>
      </p:pic>
      <p:pic>
        <p:nvPicPr>
          <p:cNvPr id="3" name="Imagen 2" descr="Captura de pantalla 2020-01-07 a la(s) 11.51.13 a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8" y="1421467"/>
            <a:ext cx="3972890" cy="3578262"/>
          </a:xfrm>
          <a:prstGeom prst="rect">
            <a:avLst/>
          </a:prstGeom>
        </p:spPr>
      </p:pic>
      <p:pic>
        <p:nvPicPr>
          <p:cNvPr id="5" name="Imagen 4" descr="Captura de pantalla 2020-01-07 a la(s) 8.27.53 a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342" y="1421467"/>
            <a:ext cx="4069962" cy="357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69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DESTACADOS POR MES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03925" y="738867"/>
            <a:ext cx="1783953" cy="500745"/>
          </a:xfrm>
          <a:prstGeom prst="rect">
            <a:avLst/>
          </a:prstGeom>
          <a:solidFill>
            <a:srgbClr val="2C4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Cinemas Procinal</a:t>
            </a:r>
            <a:endParaRPr lang="es-E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10" y="514750"/>
            <a:ext cx="944628" cy="944628"/>
          </a:xfrm>
          <a:prstGeom prst="rect">
            <a:avLst/>
          </a:prstGeom>
        </p:spPr>
      </p:pic>
      <p:pic>
        <p:nvPicPr>
          <p:cNvPr id="2" name="Imagen 1" descr="Captura de pantalla 2020-01-07 a la(s) 8.16.43 a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255" y="1421467"/>
            <a:ext cx="4444290" cy="3583237"/>
          </a:xfrm>
          <a:prstGeom prst="rect">
            <a:avLst/>
          </a:prstGeom>
        </p:spPr>
      </p:pic>
      <p:pic>
        <p:nvPicPr>
          <p:cNvPr id="4" name="Imagen 3" descr="Captura de pantalla 2020-01-07 a la(s) 8.07.16 a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8" y="1416492"/>
            <a:ext cx="3001710" cy="358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581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DESTACADOS POR MES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03925" y="738867"/>
            <a:ext cx="1783953" cy="500745"/>
          </a:xfrm>
          <a:prstGeom prst="rect">
            <a:avLst/>
          </a:prstGeom>
          <a:solidFill>
            <a:srgbClr val="2C4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Cinemas Procinal</a:t>
            </a:r>
            <a:endParaRPr lang="es-E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10" y="514750"/>
            <a:ext cx="944628" cy="944628"/>
          </a:xfrm>
          <a:prstGeom prst="rect">
            <a:avLst/>
          </a:prstGeom>
        </p:spPr>
      </p:pic>
      <p:pic>
        <p:nvPicPr>
          <p:cNvPr id="3" name="Imagen 2" descr="Captura de pantalla 2020-01-07 a la(s) 7.44.30 a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7" y="1554788"/>
            <a:ext cx="4632390" cy="3306388"/>
          </a:xfrm>
          <a:prstGeom prst="rect">
            <a:avLst/>
          </a:prstGeom>
        </p:spPr>
      </p:pic>
      <p:pic>
        <p:nvPicPr>
          <p:cNvPr id="5" name="Imagen 4" descr="Captura de pantalla 2020-01-07 a la(s) 7.37.14 a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901" y="1554788"/>
            <a:ext cx="3539420" cy="330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8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DESTACADOS POR MES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03925" y="738867"/>
            <a:ext cx="1783953" cy="500745"/>
          </a:xfrm>
          <a:prstGeom prst="rect">
            <a:avLst/>
          </a:prstGeom>
          <a:solidFill>
            <a:srgbClr val="2C4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Cinemas Procinal</a:t>
            </a:r>
            <a:endParaRPr lang="es-E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10" y="514750"/>
            <a:ext cx="944628" cy="944628"/>
          </a:xfrm>
          <a:prstGeom prst="rect">
            <a:avLst/>
          </a:prstGeom>
        </p:spPr>
      </p:pic>
      <p:pic>
        <p:nvPicPr>
          <p:cNvPr id="2" name="Imagen 1" descr="Captura de pantalla 2020-01-07 a la(s) 7.31.04 a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8" y="1459378"/>
            <a:ext cx="4382982" cy="3401798"/>
          </a:xfrm>
          <a:prstGeom prst="rect">
            <a:avLst/>
          </a:prstGeom>
        </p:spPr>
      </p:pic>
      <p:pic>
        <p:nvPicPr>
          <p:cNvPr id="4" name="Imagen 3" descr="Captura de pantalla 2020-01-07 a la(s) 7.28.49 a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32" y="1459378"/>
            <a:ext cx="3780829" cy="340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8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DESTACADOS POR MES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03925" y="738867"/>
            <a:ext cx="1783953" cy="500745"/>
          </a:xfrm>
          <a:prstGeom prst="rect">
            <a:avLst/>
          </a:prstGeom>
          <a:solidFill>
            <a:srgbClr val="2C42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 smtClean="0"/>
              <a:t>Cinemas Procinal</a:t>
            </a:r>
            <a:endParaRPr lang="es-ES" sz="16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110" y="514750"/>
            <a:ext cx="944628" cy="944628"/>
          </a:xfrm>
          <a:prstGeom prst="rect">
            <a:avLst/>
          </a:prstGeom>
        </p:spPr>
      </p:pic>
      <p:pic>
        <p:nvPicPr>
          <p:cNvPr id="3" name="Imagen 2" descr="Captura de pantalla 2020-01-07 a la(s) 7.24.41 a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51" y="1924242"/>
            <a:ext cx="4116815" cy="2936934"/>
          </a:xfrm>
          <a:prstGeom prst="rect">
            <a:avLst/>
          </a:prstGeom>
        </p:spPr>
      </p:pic>
      <p:pic>
        <p:nvPicPr>
          <p:cNvPr id="5" name="Imagen 4" descr="Captura de pantalla 2020-01-07 a la(s) 7.23.00 a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575" y="1924242"/>
            <a:ext cx="4130063" cy="293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62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312411" y="1140576"/>
            <a:ext cx="955712" cy="3070566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0" y="142499"/>
            <a:ext cx="9144000" cy="50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s-MX" sz="2400" dirty="0" smtClean="0">
                <a:solidFill>
                  <a:schemeClr val="bg1"/>
                </a:solidFill>
              </a:rPr>
              <a:t>ACTIVIDADES</a:t>
            </a:r>
            <a:endParaRPr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9371" y="1715382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+18 actividades</a:t>
            </a:r>
            <a:endParaRPr lang="es-ES" sz="24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778" y="1063606"/>
            <a:ext cx="1278062" cy="127806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7929" y="2282953"/>
            <a:ext cx="930194" cy="93019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08" y="3213147"/>
            <a:ext cx="779318" cy="779318"/>
          </a:xfrm>
          <a:prstGeom prst="rect">
            <a:avLst/>
          </a:prstGeom>
        </p:spPr>
      </p:pic>
      <p:pic>
        <p:nvPicPr>
          <p:cNvPr id="4" name="Imagen 3" descr="Captura de pantalla 2020-01-07 a la(s) 3.01.19 p. 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5" y="2787083"/>
            <a:ext cx="2505138" cy="1898193"/>
          </a:xfrm>
          <a:prstGeom prst="rect">
            <a:avLst/>
          </a:prstGeom>
        </p:spPr>
      </p:pic>
      <p:pic>
        <p:nvPicPr>
          <p:cNvPr id="5" name="Imagen 4" descr="Captura de pantalla 2020-01-07 a la(s) 3.01.03 p. 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24" y="2787083"/>
            <a:ext cx="1804484" cy="1808144"/>
          </a:xfrm>
          <a:prstGeom prst="rect">
            <a:avLst/>
          </a:prstGeom>
        </p:spPr>
      </p:pic>
      <p:pic>
        <p:nvPicPr>
          <p:cNvPr id="11" name="Imagen 10" descr="Captura de pantalla 2020-01-07 a la(s) 3.00.19 p. m.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24" y="978939"/>
            <a:ext cx="1808144" cy="1808144"/>
          </a:xfrm>
          <a:prstGeom prst="rect">
            <a:avLst/>
          </a:prstGeom>
        </p:spPr>
      </p:pic>
      <p:pic>
        <p:nvPicPr>
          <p:cNvPr id="12" name="Imagen 11" descr="Captura de pantalla 2020-01-07 a la(s) 3.00.05 p. m.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5" y="978940"/>
            <a:ext cx="2505138" cy="1808144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61576" y="3105389"/>
            <a:ext cx="2312411" cy="97581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Interactuando con nuestros clientes y las boletas las cuales hacen parte de la actividad.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5250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558372" y="900545"/>
            <a:ext cx="2138950" cy="430374"/>
          </a:xfrm>
          <a:prstGeom prst="rect">
            <a:avLst/>
          </a:prstGeom>
          <a:solidFill>
            <a:srgbClr val="429AE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Cine Procinal</a:t>
            </a:r>
            <a:endParaRPr lang="es-ES" sz="2000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644" y="791715"/>
            <a:ext cx="620568" cy="620568"/>
          </a:xfrm>
          <a:prstGeom prst="rect">
            <a:avLst/>
          </a:prstGeom>
        </p:spPr>
      </p:pic>
      <p:pic>
        <p:nvPicPr>
          <p:cNvPr id="3" name="Imagen 2" descr="Captura de pantalla 2020-01-07 a la(s) 3.16.29 p. 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6" y="2083599"/>
            <a:ext cx="3812828" cy="938258"/>
          </a:xfrm>
          <a:prstGeom prst="rect">
            <a:avLst/>
          </a:prstGeom>
        </p:spPr>
      </p:pic>
      <p:pic>
        <p:nvPicPr>
          <p:cNvPr id="4" name="Imagen 3" descr="Captura de pantalla 2020-01-07 a la(s) 3.15.06 p. 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48" y="2083599"/>
            <a:ext cx="3812830" cy="896316"/>
          </a:xfrm>
          <a:prstGeom prst="rect">
            <a:avLst/>
          </a:prstGeom>
        </p:spPr>
      </p:pic>
      <p:pic>
        <p:nvPicPr>
          <p:cNvPr id="5" name="Imagen 4" descr="Captura de pantalla 2020-01-07 a la(s) 3.14.46 p. 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96" y="3528626"/>
            <a:ext cx="3812830" cy="967158"/>
          </a:xfrm>
          <a:prstGeom prst="rect">
            <a:avLst/>
          </a:prstGeom>
        </p:spPr>
      </p:pic>
      <p:pic>
        <p:nvPicPr>
          <p:cNvPr id="6" name="Imagen 5" descr="Captura de pantalla 2020-01-07 a la(s) 3.14.23 p. 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148" y="3528626"/>
            <a:ext cx="3812832" cy="139742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378373" y="1518100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Enero</a:t>
            </a:r>
            <a:endParaRPr lang="es-ES" sz="2000" dirty="0"/>
          </a:p>
        </p:txBody>
      </p:sp>
      <p:sp>
        <p:nvSpPr>
          <p:cNvPr id="12" name="Rectángulo 11"/>
          <p:cNvSpPr/>
          <p:nvPr/>
        </p:nvSpPr>
        <p:spPr>
          <a:xfrm>
            <a:off x="5611806" y="1518100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Febrero</a:t>
            </a:r>
            <a:endParaRPr lang="es-ES" sz="2000" dirty="0"/>
          </a:p>
        </p:txBody>
      </p:sp>
      <p:sp>
        <p:nvSpPr>
          <p:cNvPr id="13" name="Rectángulo 12"/>
          <p:cNvSpPr/>
          <p:nvPr/>
        </p:nvSpPr>
        <p:spPr>
          <a:xfrm>
            <a:off x="5611806" y="3012091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Abril</a:t>
            </a:r>
            <a:endParaRPr lang="es-ES" sz="2000" dirty="0"/>
          </a:p>
        </p:txBody>
      </p:sp>
      <p:sp>
        <p:nvSpPr>
          <p:cNvPr id="14" name="Rectángulo 13"/>
          <p:cNvSpPr/>
          <p:nvPr/>
        </p:nvSpPr>
        <p:spPr>
          <a:xfrm>
            <a:off x="1378373" y="3012091"/>
            <a:ext cx="1783953" cy="50074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Marzo</a:t>
            </a:r>
            <a:endParaRPr lang="es-ES" sz="2000" dirty="0"/>
          </a:p>
        </p:txBody>
      </p:sp>
      <p:sp>
        <p:nvSpPr>
          <p:cNvPr id="15" name="Shape 108"/>
          <p:cNvSpPr txBox="1">
            <a:spLocks/>
          </p:cNvSpPr>
          <p:nvPr/>
        </p:nvSpPr>
        <p:spPr>
          <a:xfrm>
            <a:off x="0" y="142499"/>
            <a:ext cx="9144000" cy="5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1" i="0" u="none" strike="noStrike" cap="none">
                <a:solidFill>
                  <a:srgbClr val="FFFFFF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pPr algn="ctr"/>
            <a:r>
              <a:rPr lang="es-MX" sz="2400" smtClean="0">
                <a:solidFill>
                  <a:schemeClr val="bg1"/>
                </a:solidFill>
              </a:rPr>
              <a:t>DESTACADOS POR MES</a:t>
            </a:r>
            <a:endParaRPr lang="es-MX" sz="2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89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anqu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4171</TotalTime>
  <Words>84</Words>
  <Application>Microsoft Macintosh PowerPoint</Application>
  <PresentationFormat>Presentación en pantalla (16:9)</PresentationFormat>
  <Paragraphs>35</Paragraphs>
  <Slides>12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Banquo template</vt:lpstr>
      <vt:lpstr>Informe Redes sociales Destacados 2019 </vt:lpstr>
      <vt:lpstr>DESTACADOS POR MES</vt:lpstr>
      <vt:lpstr>DESTACADOS POR MES</vt:lpstr>
      <vt:lpstr>DESTACADOS POR MES</vt:lpstr>
      <vt:lpstr>DESTACADOS POR MES</vt:lpstr>
      <vt:lpstr>DESTACADOS POR MES</vt:lpstr>
      <vt:lpstr>DESTACADOS POR MES</vt:lpstr>
      <vt:lpstr>ACTIVIDADES</vt:lpstr>
      <vt:lpstr>Presentación de PowerPoint</vt:lpstr>
      <vt:lpstr>DESTACADOS POR MES</vt:lpstr>
      <vt:lpstr>DESTACADOS POR MES</vt:lpstr>
      <vt:lpstr>ANÁLISIS DE LA RED SOCIAL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usuario</dc:creator>
  <cp:lastModifiedBy>procinal</cp:lastModifiedBy>
  <cp:revision>81</cp:revision>
  <dcterms:modified xsi:type="dcterms:W3CDTF">2020-01-07T20:37:44Z</dcterms:modified>
</cp:coreProperties>
</file>