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0" r:id="rId2"/>
    <p:sldId id="282" r:id="rId3"/>
    <p:sldId id="285" r:id="rId4"/>
    <p:sldId id="284" r:id="rId5"/>
    <p:sldId id="281" r:id="rId6"/>
    <p:sldId id="287" r:id="rId7"/>
    <p:sldId id="286" r:id="rId8"/>
    <p:sldId id="28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Bodoni SvtyTwo ITC TT-Book"/>
          <a:ea typeface="Bodoni SvtyTwo ITC TT-Book"/>
          <a:cs typeface="Bodoni SvtyTwo ITC TT-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Bodoni SvtyTwo ITC TT-Book"/>
          <a:ea typeface="Bodoni SvtyTwo ITC TT-Book"/>
          <a:cs typeface="Bodoni SvtyTwo ITC TT-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00414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/>
    <p:restoredTop sz="94667"/>
  </p:normalViewPr>
  <p:slideViewPr>
    <p:cSldViewPr snapToGrid="0" snapToObjects="1">
      <p:cViewPr>
        <p:scale>
          <a:sx n="50" d="100"/>
          <a:sy n="50" d="100"/>
        </p:scale>
        <p:origin x="-930" y="-31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5058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517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ínea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Línea"/>
          <p:cNvSpPr/>
          <p:nvPr/>
        </p:nvSpPr>
        <p:spPr>
          <a:xfrm>
            <a:off x="952499" y="5765800"/>
            <a:ext cx="2250003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ínea"/>
          <p:cNvSpPr/>
          <p:nvPr/>
        </p:nvSpPr>
        <p:spPr>
          <a:xfrm flipV="1">
            <a:off x="14989317" y="6339647"/>
            <a:ext cx="2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  <a:lvl2pPr marL="9997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2pPr>
            <a:lvl3pPr marL="16093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3pPr>
            <a:lvl4pPr marL="22189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4pPr>
            <a:lvl5pPr marL="28285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del título</a:t>
            </a:r>
          </a:p>
        </p:txBody>
      </p:sp>
      <p:sp>
        <p:nvSpPr>
          <p:cNvPr id="18" name="Nivel de texto 1…"/>
          <p:cNvSpPr txBox="1">
            <a:spLocks noGrp="1"/>
          </p:cNvSpPr>
          <p:nvPr>
            <p:ph type="body" sz="quarter" idx="13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3200"/>
            </a:pPr>
            <a:endParaRPr/>
          </a:p>
        </p:txBody>
      </p:sp>
      <p:sp>
        <p:nvSpPr>
          <p:cNvPr id="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ínea"/>
          <p:cNvSpPr/>
          <p:nvPr/>
        </p:nvSpPr>
        <p:spPr>
          <a:xfrm flipV="1">
            <a:off x="14989317" y="9919062"/>
            <a:ext cx="2" cy="231013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Línea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" name="Línea"/>
          <p:cNvSpPr/>
          <p:nvPr/>
        </p:nvSpPr>
        <p:spPr>
          <a:xfrm>
            <a:off x="952499" y="9321800"/>
            <a:ext cx="2250003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ínea"/>
          <p:cNvSpPr/>
          <p:nvPr/>
        </p:nvSpPr>
        <p:spPr>
          <a:xfrm flipV="1">
            <a:off x="14989317" y="9919062"/>
            <a:ext cx="2" cy="231013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  <a:lvl2pPr marL="9997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2pPr>
            <a:lvl3pPr marL="16093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3pPr>
            <a:lvl4pPr marL="22189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4pPr>
            <a:lvl5pPr marL="28285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Imagen"/>
          <p:cNvSpPr>
            <a:spLocks noGrp="1"/>
          </p:cNvSpPr>
          <p:nvPr>
            <p:ph type="pic" idx="13"/>
          </p:nvPr>
        </p:nvSpPr>
        <p:spPr>
          <a:xfrm>
            <a:off x="950021" y="890803"/>
            <a:ext cx="22479003" cy="7327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del título</a:t>
            </a:r>
          </a:p>
        </p:txBody>
      </p:sp>
      <p:sp>
        <p:nvSpPr>
          <p:cNvPr id="33" name="Nivel de texto 1…"/>
          <p:cNvSpPr txBox="1">
            <a:spLocks noGrp="1"/>
          </p:cNvSpPr>
          <p:nvPr>
            <p:ph type="body" sz="quarter" idx="14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3200"/>
            </a:pPr>
            <a:endParaRPr/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ínea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Línea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3200" i="1"/>
            </a:lvl1pPr>
            <a:lvl2pPr marL="9997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2pPr>
            <a:lvl3pPr marL="16093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3pPr>
            <a:lvl4pPr marL="22189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4pPr>
            <a:lvl5pPr marL="2828544" indent="-390144">
              <a:lnSpc>
                <a:spcPct val="110000"/>
              </a:lnSpc>
              <a:spcBef>
                <a:spcPts val="0"/>
              </a:spcBef>
              <a:buClrTx/>
              <a:buFontTx/>
              <a:defRPr sz="3200" i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2" name="Imagen"/>
          <p:cNvSpPr>
            <a:spLocks noGrp="1"/>
          </p:cNvSpPr>
          <p:nvPr>
            <p:ph type="pic" sz="half" idx="13"/>
          </p:nvPr>
        </p:nvSpPr>
        <p:spPr>
          <a:xfrm>
            <a:off x="12636120" y="949325"/>
            <a:ext cx="10541001" cy="1179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r>
              <a:t>Texto del título</a:t>
            </a:r>
          </a:p>
        </p:txBody>
      </p:sp>
      <p:sp>
        <p:nvSpPr>
          <p:cNvPr id="54" name="Nivel de texto 1…"/>
          <p:cNvSpPr txBox="1">
            <a:spLocks noGrp="1"/>
          </p:cNvSpPr>
          <p:nvPr>
            <p:ph type="body" sz="quarter" idx="14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3200"/>
            </a:pPr>
            <a:endParaRPr/>
          </a:p>
        </p:txBody>
      </p:sp>
      <p:sp>
        <p:nvSpPr>
          <p:cNvPr id="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magen"/>
          <p:cNvSpPr>
            <a:spLocks noGrp="1"/>
          </p:cNvSpPr>
          <p:nvPr>
            <p:ph type="pic" sz="half" idx="13"/>
          </p:nvPr>
        </p:nvSpPr>
        <p:spPr>
          <a:xfrm>
            <a:off x="12636500" y="3736397"/>
            <a:ext cx="10795000" cy="89281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n"/>
          <p:cNvSpPr>
            <a:spLocks noGrp="1"/>
          </p:cNvSpPr>
          <p:nvPr>
            <p:ph type="pic" sz="quarter" idx="13"/>
          </p:nvPr>
        </p:nvSpPr>
        <p:spPr>
          <a:xfrm>
            <a:off x="12562696" y="6787809"/>
            <a:ext cx="10725802" cy="5905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Imagen"/>
          <p:cNvSpPr>
            <a:spLocks noGrp="1"/>
          </p:cNvSpPr>
          <p:nvPr>
            <p:ph type="pic" sz="quarter" idx="14"/>
          </p:nvPr>
        </p:nvSpPr>
        <p:spPr>
          <a:xfrm>
            <a:off x="12568666" y="889000"/>
            <a:ext cx="10731501" cy="495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Imagen"/>
          <p:cNvSpPr>
            <a:spLocks noGrp="1"/>
          </p:cNvSpPr>
          <p:nvPr>
            <p:ph type="pic" sz="half" idx="15"/>
          </p:nvPr>
        </p:nvSpPr>
        <p:spPr>
          <a:xfrm>
            <a:off x="873134" y="889000"/>
            <a:ext cx="10795002" cy="1181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/>
            </a:lvl1pPr>
            <a:lvl2pPr marL="1121663" indent="-512063" algn="ctr">
              <a:spcBef>
                <a:spcPts val="1700"/>
              </a:spcBef>
              <a:buClrTx/>
              <a:buFontTx/>
              <a:defRPr sz="4200" i="1"/>
            </a:lvl2pPr>
            <a:lvl3pPr marL="1731264" indent="-512064" algn="ctr">
              <a:spcBef>
                <a:spcPts val="1700"/>
              </a:spcBef>
              <a:buClrTx/>
              <a:buFontTx/>
              <a:defRPr sz="4200" i="1"/>
            </a:lvl3pPr>
            <a:lvl4pPr marL="2340864" indent="-512064" algn="ctr">
              <a:spcBef>
                <a:spcPts val="1700"/>
              </a:spcBef>
              <a:buClrTx/>
              <a:buFontTx/>
              <a:defRPr sz="4200" i="1"/>
            </a:lvl4pPr>
            <a:lvl5pPr marL="2950464" indent="-512064" algn="ctr">
              <a:spcBef>
                <a:spcPts val="1700"/>
              </a:spcBef>
              <a:buClrTx/>
              <a:buFontTx/>
              <a:defRPr sz="4200" i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" name="“Escribe una cita aquí”"/>
          <p:cNvSpPr txBox="1">
            <a:spLocks noGrp="1"/>
          </p:cNvSpPr>
          <p:nvPr>
            <p:ph type="body" sz="quarter" idx="13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/>
        </p:nvSpPr>
        <p:spPr>
          <a:xfrm>
            <a:off x="952499" y="3048000"/>
            <a:ext cx="2249492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ínea"/>
          <p:cNvSpPr/>
          <p:nvPr/>
        </p:nvSpPr>
        <p:spPr>
          <a:xfrm>
            <a:off x="952499" y="889000"/>
            <a:ext cx="2249492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50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344687-7273-3A43-A134-73D20B31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Ventas Online </a:t>
            </a:r>
            <a:endParaRPr lang="es-ES_tradnl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5FB7380-3FC2-6F47-97C2-F57C2EA5F2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Consolidado 2019</a:t>
            </a:r>
            <a:endParaRPr lang="es-ES_tradnl" dirty="0"/>
          </a:p>
        </p:txBody>
      </p:sp>
      <p:pic>
        <p:nvPicPr>
          <p:cNvPr id="6" name="Picture 2" descr="Resultado de imagen para VENTAS ONLIN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233" y="5829300"/>
            <a:ext cx="3742495" cy="30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14354" r="19017" b="37598"/>
          <a:stretch/>
        </p:blipFill>
        <p:spPr bwMode="auto">
          <a:xfrm>
            <a:off x="3905250" y="6845654"/>
            <a:ext cx="17154942" cy="652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28474" r="65118" b="34296"/>
          <a:stretch/>
        </p:blipFill>
        <p:spPr bwMode="auto">
          <a:xfrm>
            <a:off x="1597354" y="1100430"/>
            <a:ext cx="5790001" cy="493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5" t="28474" r="39869" b="34296"/>
          <a:stretch/>
        </p:blipFill>
        <p:spPr bwMode="auto">
          <a:xfrm>
            <a:off x="9329663" y="1100430"/>
            <a:ext cx="5748576" cy="493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9" t="28474" r="19038" b="34296"/>
          <a:stretch/>
        </p:blipFill>
        <p:spPr bwMode="auto">
          <a:xfrm>
            <a:off x="17093319" y="1100429"/>
            <a:ext cx="4718927" cy="487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2969571" y="2836197"/>
            <a:ext cx="4398733" cy="3451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2969570" y="3473263"/>
            <a:ext cx="4398733" cy="3451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/>
          <p:cNvSpPr/>
          <p:nvPr/>
        </p:nvSpPr>
        <p:spPr>
          <a:xfrm>
            <a:off x="2969569" y="3856516"/>
            <a:ext cx="4398733" cy="3154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Rectángulo"/>
          <p:cNvSpPr/>
          <p:nvPr/>
        </p:nvSpPr>
        <p:spPr>
          <a:xfrm>
            <a:off x="13354050" y="5683063"/>
            <a:ext cx="1724189" cy="3451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Rectángulo"/>
          <p:cNvSpPr/>
          <p:nvPr/>
        </p:nvSpPr>
        <p:spPr>
          <a:xfrm>
            <a:off x="20345400" y="5702113"/>
            <a:ext cx="1466846" cy="27276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9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49" y="2002619"/>
            <a:ext cx="1658107" cy="16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5556" l="9778" r="89778">
                        <a14:foregroundMark x1="44444" y1="25333" x2="44444" y2="25333"/>
                        <a14:foregroundMark x1="20889" y1="25333" x2="67556" y2="16889"/>
                        <a14:foregroundMark x1="24444" y1="16889" x2="59556" y2="95556"/>
                      </a14:backgroundRemoval>
                    </a14:imgEffect>
                  </a14:imgLayer>
                </a14:imgProps>
              </a:ext>
            </a:extLst>
          </a:blip>
          <a:srcRect b="20117"/>
          <a:stretch/>
        </p:blipFill>
        <p:spPr>
          <a:xfrm>
            <a:off x="17027131" y="4883623"/>
            <a:ext cx="2272684" cy="18154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325" y="7292878"/>
            <a:ext cx="8546297" cy="51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85" y="4216397"/>
            <a:ext cx="8566033" cy="51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324" y="7292878"/>
            <a:ext cx="8546297" cy="513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84" y="4216397"/>
            <a:ext cx="8566033" cy="513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92716" y="9530289"/>
            <a:ext cx="2800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- 39.150</a:t>
            </a:r>
            <a:endParaRPr kumimoji="0" lang="es-MX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027131" y="12702020"/>
            <a:ext cx="2800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- 19.266</a:t>
            </a:r>
            <a:endParaRPr kumimoji="0" lang="es-MX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6E344687-7273-3A43-A134-73D20B316DA7}"/>
              </a:ext>
            </a:extLst>
          </p:cNvPr>
          <p:cNvSpPr txBox="1">
            <a:spLocks/>
          </p:cNvSpPr>
          <p:nvPr/>
        </p:nvSpPr>
        <p:spPr>
          <a:xfrm>
            <a:off x="552450" y="57150"/>
            <a:ext cx="23107650" cy="33401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9pPr>
          </a:lstStyle>
          <a:p>
            <a:pPr hangingPunct="1"/>
            <a:r>
              <a:rPr lang="es-ES_tradnl" dirty="0" smtClean="0"/>
              <a:t>Comparativo año 2018 vs  2019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66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995363"/>
            <a:ext cx="8748712" cy="1193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088384" y="2980216"/>
            <a:ext cx="2199366" cy="16870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8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344687-7273-3A43-A134-73D20B31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Servicio al cliente  </a:t>
            </a:r>
            <a:endParaRPr lang="es-ES_tradnl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5FB7380-3FC2-6F47-97C2-F57C2EA5F2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Consolidado 2019</a:t>
            </a:r>
            <a:endParaRPr lang="es-ES_tradnl" dirty="0"/>
          </a:p>
        </p:txBody>
      </p:sp>
      <p:pic>
        <p:nvPicPr>
          <p:cNvPr id="6" name="Picture 2" descr="Resultado de imagen para servicio al client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737" y="5829300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8" y="3329568"/>
            <a:ext cx="10594975" cy="637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92539" y="9908253"/>
            <a:ext cx="2800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2018: </a:t>
            </a:r>
            <a:r>
              <a:rPr kumimoji="0" lang="es-MX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1.968</a:t>
            </a:r>
            <a:endParaRPr kumimoji="0" lang="es-MX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07539" y="9908253"/>
            <a:ext cx="28003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2019: </a:t>
            </a:r>
            <a:r>
              <a:rPr kumimoji="0" lang="es-MX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2.206</a:t>
            </a:r>
            <a:endParaRPr kumimoji="0" lang="es-MX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2" name="AutoShape 8" descr="Resultado de imagen para pq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11" descr="Resultado de imagen para pq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5" name="Picture 17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928" y1="22984" x2="53094" y2="81452"/>
                        <a14:foregroundMark x1="42878" y1="31855" x2="50072" y2="81452"/>
                        <a14:foregroundMark x1="80432" y1="14113" x2="81439" y2="89516"/>
                        <a14:foregroundMark x1="5036" y1="54839" x2="32230" y2="54839"/>
                        <a14:foregroundMark x1="10647" y1="83871" x2="27770" y2="77823"/>
                        <a14:foregroundMark x1="71223" y1="77419" x2="90072" y2="78629"/>
                        <a14:foregroundMark x1="72662" y1="25000" x2="87050" y2="18952"/>
                        <a14:foregroundMark x1="72374" y1="29032" x2="70216" y2="71774"/>
                        <a14:foregroundMark x1="85324" y1="22984" x2="90360" y2="72581"/>
                        <a14:foregroundMark x1="83885" y1="51210" x2="83885" y2="51210"/>
                        <a14:foregroundMark x1="77986" y1="43145" x2="77986" y2="43145"/>
                        <a14:foregroundMark x1="79424" y1="64113" x2="79424" y2="64113"/>
                        <a14:foregroundMark x1="75396" y1="49194" x2="75396" y2="49194"/>
                        <a14:foregroundMark x1="76835" y1="38306" x2="76835" y2="38306"/>
                        <a14:foregroundMark x1="76835" y1="38306" x2="76835" y2="38306"/>
                        <a14:foregroundMark x1="76835" y1="38306" x2="76835" y2="38306"/>
                        <a14:foregroundMark x1="76835" y1="38306" x2="76835" y2="38306"/>
                        <a14:foregroundMark x1="45036" y1="32258" x2="57122" y2="44758"/>
                        <a14:foregroundMark x1="52086" y1="66935" x2="58417" y2="60081"/>
                        <a14:foregroundMark x1="76547" y1="25000" x2="76547" y2="74597"/>
                        <a14:foregroundMark x1="74676" y1="34274" x2="69065" y2="44758"/>
                        <a14:foregroundMark x1="17122" y1="28226" x2="24892" y2="77419"/>
                        <a14:foregroundMark x1="19281" y1="22984" x2="27626" y2="55645"/>
                        <a14:foregroundMark x1="17842" y1="33871" x2="12086" y2="77823"/>
                        <a14:foregroundMark x1="11367" y1="39113" x2="11799" y2="62903"/>
                        <a14:foregroundMark x1="89209" y1="67742" x2="93525" y2="40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796" y="4978908"/>
            <a:ext cx="7856653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6E344687-7273-3A43-A134-73D20B316DA7}"/>
              </a:ext>
            </a:extLst>
          </p:cNvPr>
          <p:cNvSpPr txBox="1">
            <a:spLocks/>
          </p:cNvSpPr>
          <p:nvPr/>
        </p:nvSpPr>
        <p:spPr>
          <a:xfrm>
            <a:off x="4876800" y="76200"/>
            <a:ext cx="13500100" cy="33401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9pPr>
          </a:lstStyle>
          <a:p>
            <a:pPr hangingPunct="1"/>
            <a:r>
              <a:rPr lang="es-ES_tradnl" dirty="0" smtClean="0"/>
              <a:t>PQRS 2019 vs 2018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40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7" y="3594100"/>
            <a:ext cx="19941439" cy="766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E344687-7273-3A43-A134-73D20B316DA7}"/>
              </a:ext>
            </a:extLst>
          </p:cNvPr>
          <p:cNvSpPr txBox="1">
            <a:spLocks/>
          </p:cNvSpPr>
          <p:nvPr/>
        </p:nvSpPr>
        <p:spPr>
          <a:xfrm>
            <a:off x="4876800" y="76200"/>
            <a:ext cx="13500100" cy="33401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9pPr>
          </a:lstStyle>
          <a:p>
            <a:pPr hangingPunct="1"/>
            <a:r>
              <a:rPr lang="es-ES_tradnl" dirty="0" smtClean="0"/>
              <a:t>Consolidado Información 2019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40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835400"/>
            <a:ext cx="21738062" cy="738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E344687-7273-3A43-A134-73D20B316DA7}"/>
              </a:ext>
            </a:extLst>
          </p:cNvPr>
          <p:cNvSpPr txBox="1">
            <a:spLocks/>
          </p:cNvSpPr>
          <p:nvPr/>
        </p:nvSpPr>
        <p:spPr>
          <a:xfrm>
            <a:off x="4876800" y="76200"/>
            <a:ext cx="13500100" cy="33401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  <a:lvl6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6pPr>
            <a:lvl7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7pPr>
            <a:lvl8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8pPr>
            <a:lvl9pPr marL="0" marR="0" indent="0" algn="ctr" defTabSz="825500" rtl="0" latinLnBrk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9pPr>
          </a:lstStyle>
          <a:p>
            <a:pPr hangingPunct="1"/>
            <a:r>
              <a:rPr lang="es-ES_tradnl" dirty="0" smtClean="0"/>
              <a:t>Consolidado Quejas 2019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24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34</Words>
  <Application>Microsoft Office PowerPoint</Application>
  <PresentationFormat>Personalizado</PresentationFormat>
  <Paragraphs>12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New_Template4</vt:lpstr>
      <vt:lpstr>Ventas Online </vt:lpstr>
      <vt:lpstr>Presentación de PowerPoint</vt:lpstr>
      <vt:lpstr>Presentación de PowerPoint</vt:lpstr>
      <vt:lpstr>Presentación de PowerPoint</vt:lpstr>
      <vt:lpstr>Servicio al cliente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Mercadeo</cp:lastModifiedBy>
  <cp:revision>21</cp:revision>
  <dcterms:modified xsi:type="dcterms:W3CDTF">2020-01-21T15:20:28Z</dcterms:modified>
</cp:coreProperties>
</file>