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2" r:id="rId3"/>
    <p:sldId id="268" r:id="rId4"/>
    <p:sldId id="264" r:id="rId5"/>
    <p:sldId id="271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FB513-2E44-403B-8F34-8CCC23CDD04D}" type="datetimeFigureOut">
              <a:rPr lang="es-MX" smtClean="0"/>
              <a:t>21/02/2019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7DE0A-1707-401C-BF95-9E2D2E7A75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320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7DE0A-1707-401C-BF95-9E2D2E7A75DA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4270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7DE0A-1707-401C-BF95-9E2D2E7A75DA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9580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7DE0A-1707-401C-BF95-9E2D2E7A75DA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2280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FEF8-2AD9-464D-9B6A-31C14F5BD3EE}" type="datetimeFigureOut">
              <a:rPr lang="es-MX" smtClean="0"/>
              <a:t>21/02/2019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269A-6512-4E20-BE82-5573992FBF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091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FEF8-2AD9-464D-9B6A-31C14F5BD3EE}" type="datetimeFigureOut">
              <a:rPr lang="es-MX" smtClean="0"/>
              <a:t>21/02/2019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269A-6512-4E20-BE82-5573992FBF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622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FEF8-2AD9-464D-9B6A-31C14F5BD3EE}" type="datetimeFigureOut">
              <a:rPr lang="es-MX" smtClean="0"/>
              <a:t>21/02/2019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269A-6512-4E20-BE82-5573992FBF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5312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FEF8-2AD9-464D-9B6A-31C14F5BD3EE}" type="datetimeFigureOut">
              <a:rPr lang="es-MX" smtClean="0"/>
              <a:t>21/02/2019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269A-6512-4E20-BE82-5573992FBF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143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FEF8-2AD9-464D-9B6A-31C14F5BD3EE}" type="datetimeFigureOut">
              <a:rPr lang="es-MX" smtClean="0"/>
              <a:t>21/02/2019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269A-6512-4E20-BE82-5573992FBF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145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FEF8-2AD9-464D-9B6A-31C14F5BD3EE}" type="datetimeFigureOut">
              <a:rPr lang="es-MX" smtClean="0"/>
              <a:t>21/02/2019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269A-6512-4E20-BE82-5573992FBF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251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FEF8-2AD9-464D-9B6A-31C14F5BD3EE}" type="datetimeFigureOut">
              <a:rPr lang="es-MX" smtClean="0"/>
              <a:t>21/02/2019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269A-6512-4E20-BE82-5573992FBF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600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FEF8-2AD9-464D-9B6A-31C14F5BD3EE}" type="datetimeFigureOut">
              <a:rPr lang="es-MX" smtClean="0"/>
              <a:t>21/02/2019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269A-6512-4E20-BE82-5573992FBF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456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FEF8-2AD9-464D-9B6A-31C14F5BD3EE}" type="datetimeFigureOut">
              <a:rPr lang="es-MX" smtClean="0"/>
              <a:t>21/02/2019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269A-6512-4E20-BE82-5573992FBF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1948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FEF8-2AD9-464D-9B6A-31C14F5BD3EE}" type="datetimeFigureOut">
              <a:rPr lang="es-MX" smtClean="0"/>
              <a:t>21/02/2019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269A-6512-4E20-BE82-5573992FBF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228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FEF8-2AD9-464D-9B6A-31C14F5BD3EE}" type="datetimeFigureOut">
              <a:rPr lang="es-MX" smtClean="0"/>
              <a:t>21/02/2019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269A-6512-4E20-BE82-5573992FBF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629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0FEF8-2AD9-464D-9B6A-31C14F5BD3EE}" type="datetimeFigureOut">
              <a:rPr lang="es-MX" smtClean="0"/>
              <a:t>21/02/2019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E269A-6512-4E20-BE82-5573992FBF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420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206949"/>
              </p:ext>
            </p:extLst>
          </p:nvPr>
        </p:nvGraphicFramePr>
        <p:xfrm>
          <a:off x="251520" y="2564904"/>
          <a:ext cx="6096000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Combo</a:t>
                      </a:r>
                      <a:r>
                        <a:rPr lang="es-MX" baseline="0" dirty="0" smtClean="0"/>
                        <a:t> 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800" dirty="0" smtClean="0"/>
                        <a:t>Salitre, Palatino, Unicentro (Villavicencio),Bima, Plazuela (Cartagena), </a:t>
                      </a:r>
                      <a:r>
                        <a:rPr lang="es-MX" sz="800" dirty="0" err="1" smtClean="0"/>
                        <a:t>Iwana</a:t>
                      </a:r>
                      <a:r>
                        <a:rPr lang="es-MX" sz="800" dirty="0" smtClean="0"/>
                        <a:t> (Barranca), Plaza de las Américas, Tintal, Occidente, Bulevar, IMAX, Alamos, Sabana, Terminal del Sur (Medellín), Tunal y Suba.</a:t>
                      </a:r>
                      <a:endParaRPr lang="es-MX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err="1" smtClean="0"/>
                        <a:t>Unisur</a:t>
                      </a:r>
                      <a:r>
                        <a:rPr lang="es-MX" sz="800" dirty="0" smtClean="0"/>
                        <a:t> (Soacha)</a:t>
                      </a:r>
                      <a:endParaRPr lang="es-MX" sz="800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s-MX" dirty="0" smtClean="0"/>
                        <a:t>1 </a:t>
                      </a:r>
                      <a:r>
                        <a:rPr lang="es-MX" dirty="0" err="1" smtClean="0"/>
                        <a:t>Crispeta</a:t>
                      </a:r>
                      <a:r>
                        <a:rPr lang="es-MX" dirty="0" smtClean="0"/>
                        <a:t> 170 Oz.</a:t>
                      </a:r>
                      <a:r>
                        <a:rPr lang="es-MX" baseline="0" dirty="0" smtClean="0"/>
                        <a:t> + 2 </a:t>
                      </a:r>
                      <a:r>
                        <a:rPr lang="es-MX" baseline="0" dirty="0" smtClean="0"/>
                        <a:t>Vasos de Gaseosa </a:t>
                      </a:r>
                      <a:r>
                        <a:rPr lang="es-MX" baseline="0" dirty="0" smtClean="0"/>
                        <a:t>32 Oz. 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11792" r="29284" b="13947"/>
          <a:stretch/>
        </p:blipFill>
        <p:spPr bwMode="auto">
          <a:xfrm>
            <a:off x="6444208" y="2132856"/>
            <a:ext cx="242303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583561"/>
              </p:ext>
            </p:extLst>
          </p:nvPr>
        </p:nvGraphicFramePr>
        <p:xfrm>
          <a:off x="251520" y="3758704"/>
          <a:ext cx="60960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s-MX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$</a:t>
                      </a:r>
                      <a:r>
                        <a:rPr lang="es-MX" sz="1600" baseline="0" dirty="0" smtClean="0"/>
                        <a:t> 22.000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$ 14.000</a:t>
                      </a:r>
                      <a:endParaRPr lang="es-MX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29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344114"/>
              </p:ext>
            </p:extLst>
          </p:nvPr>
        </p:nvGraphicFramePr>
        <p:xfrm>
          <a:off x="251520" y="2564904"/>
          <a:ext cx="6096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Combo</a:t>
                      </a:r>
                      <a:r>
                        <a:rPr lang="es-MX" baseline="0" dirty="0" smtClean="0"/>
                        <a:t> 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800" dirty="0" smtClean="0"/>
                        <a:t>Salitre, Palatino, Unicentro (Villavicencio),Bima, Plazuela (Cartagena), </a:t>
                      </a:r>
                      <a:r>
                        <a:rPr lang="es-MX" sz="800" dirty="0" err="1" smtClean="0"/>
                        <a:t>Iwana</a:t>
                      </a:r>
                      <a:r>
                        <a:rPr lang="es-MX" sz="800" dirty="0" smtClean="0"/>
                        <a:t> (Barranca), Plaza de las Américas, Tintal, Occidente, Bulevar, IMAX, Alamos, Sabana, Terminal del Sur (Medellín), Tunal y Suba.</a:t>
                      </a:r>
                      <a:endParaRPr lang="es-MX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err="1" smtClean="0"/>
                        <a:t>Unisur</a:t>
                      </a:r>
                      <a:r>
                        <a:rPr lang="es-MX" sz="800" dirty="0" smtClean="0"/>
                        <a:t> (Soacha)</a:t>
                      </a:r>
                      <a:endParaRPr lang="es-MX" sz="800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s-MX" dirty="0" smtClean="0"/>
                        <a:t>1 </a:t>
                      </a:r>
                      <a:r>
                        <a:rPr lang="es-MX" dirty="0" err="1" smtClean="0"/>
                        <a:t>Crispeta</a:t>
                      </a:r>
                      <a:r>
                        <a:rPr lang="es-MX" dirty="0" smtClean="0"/>
                        <a:t> 170 Oz.</a:t>
                      </a:r>
                      <a:r>
                        <a:rPr lang="es-MX" baseline="0" dirty="0" smtClean="0"/>
                        <a:t> + 2 </a:t>
                      </a:r>
                      <a:r>
                        <a:rPr lang="es-MX" baseline="0" dirty="0" smtClean="0"/>
                        <a:t>Vasos de Gaseosa </a:t>
                      </a:r>
                      <a:r>
                        <a:rPr lang="es-MX" baseline="0" dirty="0" smtClean="0"/>
                        <a:t>32 Oz. + 1 Perro caliente + 1 </a:t>
                      </a:r>
                      <a:r>
                        <a:rPr lang="es-MX" baseline="0" dirty="0" err="1" smtClean="0"/>
                        <a:t>Sandwich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2" t="14241" r="28989" b="13917"/>
          <a:stretch/>
        </p:blipFill>
        <p:spPr bwMode="auto">
          <a:xfrm>
            <a:off x="6444208" y="2093308"/>
            <a:ext cx="2606265" cy="2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875598"/>
              </p:ext>
            </p:extLst>
          </p:nvPr>
        </p:nvGraphicFramePr>
        <p:xfrm>
          <a:off x="251520" y="4005065"/>
          <a:ext cx="6096000" cy="9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978024">
                <a:tc>
                  <a:txBody>
                    <a:bodyPr/>
                    <a:lstStyle/>
                    <a:p>
                      <a:endParaRPr lang="es-MX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$</a:t>
                      </a:r>
                      <a:r>
                        <a:rPr lang="es-MX" sz="1600" baseline="0" dirty="0" smtClean="0"/>
                        <a:t> 31.000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$ 21.000</a:t>
                      </a:r>
                      <a:endParaRPr lang="es-MX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934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252490"/>
              </p:ext>
            </p:extLst>
          </p:nvPr>
        </p:nvGraphicFramePr>
        <p:xfrm>
          <a:off x="251520" y="2564904"/>
          <a:ext cx="6096000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Combo</a:t>
                      </a:r>
                      <a:r>
                        <a:rPr lang="es-MX" baseline="0" dirty="0" smtClean="0"/>
                        <a:t> 3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800" dirty="0" smtClean="0"/>
                        <a:t>Salitre, Palatino, Unicentro (Villavicencio),Bima, Plazuela (Cartagena), </a:t>
                      </a:r>
                      <a:r>
                        <a:rPr lang="es-MX" sz="800" dirty="0" err="1" smtClean="0"/>
                        <a:t>Iwana</a:t>
                      </a:r>
                      <a:r>
                        <a:rPr lang="es-MX" sz="800" dirty="0" smtClean="0"/>
                        <a:t> (Barranca), Plaza de las Américas, Tintal, Occidente, Bulevar, IMAX, Alamos, Sabana, Terminal del Sur (Medellín), Tunal y Suba.</a:t>
                      </a:r>
                      <a:endParaRPr lang="es-MX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err="1" smtClean="0"/>
                        <a:t>Unisur</a:t>
                      </a:r>
                      <a:r>
                        <a:rPr lang="es-MX" sz="800" dirty="0" smtClean="0"/>
                        <a:t> (Soacha)</a:t>
                      </a:r>
                      <a:endParaRPr lang="es-MX" sz="800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s-MX" dirty="0" smtClean="0"/>
                        <a:t>1 </a:t>
                      </a:r>
                      <a:r>
                        <a:rPr lang="es-MX" dirty="0" err="1" smtClean="0"/>
                        <a:t>Crispeta</a:t>
                      </a:r>
                      <a:r>
                        <a:rPr lang="es-MX" dirty="0" smtClean="0"/>
                        <a:t> 130 Oz.</a:t>
                      </a:r>
                      <a:r>
                        <a:rPr lang="es-MX" baseline="0" dirty="0" smtClean="0"/>
                        <a:t> + 2 </a:t>
                      </a:r>
                      <a:r>
                        <a:rPr lang="es-MX" baseline="0" dirty="0" smtClean="0"/>
                        <a:t>Vasos de Gaseosa </a:t>
                      </a:r>
                      <a:r>
                        <a:rPr lang="es-MX" baseline="0" dirty="0" smtClean="0"/>
                        <a:t>22 Oz.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99932"/>
              </p:ext>
            </p:extLst>
          </p:nvPr>
        </p:nvGraphicFramePr>
        <p:xfrm>
          <a:off x="251520" y="4005065"/>
          <a:ext cx="6096000" cy="9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978024">
                <a:tc>
                  <a:txBody>
                    <a:bodyPr/>
                    <a:lstStyle/>
                    <a:p>
                      <a:endParaRPr lang="es-MX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$</a:t>
                      </a:r>
                      <a:r>
                        <a:rPr lang="es-MX" sz="1600" baseline="0" dirty="0" smtClean="0"/>
                        <a:t> 17.500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$ 11.600</a:t>
                      </a:r>
                      <a:endParaRPr lang="es-MX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18616" r="27091" b="20298"/>
          <a:stretch/>
        </p:blipFill>
        <p:spPr bwMode="auto">
          <a:xfrm>
            <a:off x="6444209" y="2924944"/>
            <a:ext cx="2448272" cy="18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188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286334"/>
              </p:ext>
            </p:extLst>
          </p:nvPr>
        </p:nvGraphicFramePr>
        <p:xfrm>
          <a:off x="251520" y="2564904"/>
          <a:ext cx="6096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Combo</a:t>
                      </a:r>
                      <a:r>
                        <a:rPr lang="es-MX" baseline="0" dirty="0" smtClean="0"/>
                        <a:t> 4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800" dirty="0" smtClean="0"/>
                        <a:t>Salitre, Palatino, Unicentro (Villavicencio),Bima, Plazuela (Cartagena), </a:t>
                      </a:r>
                      <a:r>
                        <a:rPr lang="es-MX" sz="800" dirty="0" err="1" smtClean="0"/>
                        <a:t>Iwana</a:t>
                      </a:r>
                      <a:r>
                        <a:rPr lang="es-MX" sz="800" dirty="0" smtClean="0"/>
                        <a:t> (Barranca), Plaza de las Américas, Tintal, Occidente, Bulevar, IMAX, Alamos, Sabana, Terminal del Sur (Medellín), Tunal y Suba.</a:t>
                      </a:r>
                      <a:endParaRPr lang="es-MX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err="1" smtClean="0"/>
                        <a:t>Unisur</a:t>
                      </a:r>
                      <a:r>
                        <a:rPr lang="es-MX" sz="800" dirty="0" smtClean="0"/>
                        <a:t> (Soacha)</a:t>
                      </a:r>
                      <a:endParaRPr lang="es-MX" sz="800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s-MX" dirty="0" smtClean="0"/>
                        <a:t>1 </a:t>
                      </a:r>
                      <a:r>
                        <a:rPr lang="es-MX" dirty="0" err="1" smtClean="0"/>
                        <a:t>Crispeta</a:t>
                      </a:r>
                      <a:r>
                        <a:rPr lang="es-MX" dirty="0" smtClean="0"/>
                        <a:t> 130 Oz.</a:t>
                      </a:r>
                      <a:r>
                        <a:rPr lang="es-MX" baseline="0" dirty="0" smtClean="0"/>
                        <a:t> + 1 </a:t>
                      </a:r>
                      <a:r>
                        <a:rPr lang="es-MX" baseline="0" dirty="0" smtClean="0"/>
                        <a:t>Vasos de Gaseosa </a:t>
                      </a:r>
                      <a:r>
                        <a:rPr lang="es-MX" baseline="0" dirty="0" smtClean="0"/>
                        <a:t>32 Oz. </a:t>
                      </a:r>
                      <a:r>
                        <a:rPr lang="es-MX" baseline="-25000" dirty="0" smtClean="0"/>
                        <a:t>+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smtClean="0"/>
                        <a:t>1 Perro Caliente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664638"/>
              </p:ext>
            </p:extLst>
          </p:nvPr>
        </p:nvGraphicFramePr>
        <p:xfrm>
          <a:off x="251520" y="3758704"/>
          <a:ext cx="60960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s-MX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$</a:t>
                      </a:r>
                      <a:r>
                        <a:rPr lang="es-MX" sz="1600" baseline="0" dirty="0" smtClean="0"/>
                        <a:t> 19.000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$ 12.700</a:t>
                      </a:r>
                      <a:endParaRPr lang="es-MX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4" t="18730" r="27154" b="20597"/>
          <a:stretch/>
        </p:blipFill>
        <p:spPr bwMode="auto">
          <a:xfrm>
            <a:off x="6444208" y="2564904"/>
            <a:ext cx="2448272" cy="182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036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219622"/>
              </p:ext>
            </p:extLst>
          </p:nvPr>
        </p:nvGraphicFramePr>
        <p:xfrm>
          <a:off x="251520" y="2564904"/>
          <a:ext cx="6096000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Combo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Salchipeta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800" dirty="0" smtClean="0"/>
                        <a:t>Salitre, Palatino, Unicentro (Villavicencio),Bima, Plazuela (Cartagena), </a:t>
                      </a:r>
                      <a:r>
                        <a:rPr lang="es-MX" sz="800" dirty="0" err="1" smtClean="0"/>
                        <a:t>Iwana</a:t>
                      </a:r>
                      <a:r>
                        <a:rPr lang="es-MX" sz="800" dirty="0" smtClean="0"/>
                        <a:t> (Barranca), Plaza de las Américas, Tintal, Occidente, Bulevar, IMAX, Alamos, Sabana, Terminal del Sur (Medellín), Tunal y Suba.</a:t>
                      </a:r>
                      <a:endParaRPr lang="es-MX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err="1" smtClean="0"/>
                        <a:t>Unisur</a:t>
                      </a:r>
                      <a:r>
                        <a:rPr lang="es-MX" sz="800" dirty="0" smtClean="0"/>
                        <a:t> (Soacha)</a:t>
                      </a:r>
                      <a:endParaRPr lang="es-MX" sz="800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s-MX" dirty="0" smtClean="0"/>
                        <a:t>1 </a:t>
                      </a:r>
                      <a:r>
                        <a:rPr lang="es-MX" dirty="0" err="1" smtClean="0"/>
                        <a:t>Salchipeta</a:t>
                      </a:r>
                      <a:r>
                        <a:rPr lang="es-MX" dirty="0" smtClean="0"/>
                        <a:t> + 1 </a:t>
                      </a:r>
                      <a:r>
                        <a:rPr lang="es-MX" dirty="0" smtClean="0"/>
                        <a:t>Vaso</a:t>
                      </a:r>
                      <a:r>
                        <a:rPr lang="es-MX" baseline="0" dirty="0" smtClean="0"/>
                        <a:t> de </a:t>
                      </a:r>
                      <a:r>
                        <a:rPr lang="es-MX" dirty="0" smtClean="0"/>
                        <a:t>Gaseosa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smtClean="0"/>
                        <a:t>32 Oz. + 1 Jet 12 Gr. 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472032"/>
              </p:ext>
            </p:extLst>
          </p:nvPr>
        </p:nvGraphicFramePr>
        <p:xfrm>
          <a:off x="251520" y="3758704"/>
          <a:ext cx="60960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s-MX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$</a:t>
                      </a:r>
                      <a:r>
                        <a:rPr lang="es-MX" sz="1600" baseline="0" dirty="0" smtClean="0"/>
                        <a:t> 15.600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$ 12.000</a:t>
                      </a:r>
                      <a:endParaRPr lang="es-MX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6" t="18312" r="29223" b="14235"/>
          <a:stretch/>
        </p:blipFill>
        <p:spPr bwMode="auto">
          <a:xfrm>
            <a:off x="6444208" y="2276872"/>
            <a:ext cx="260914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0278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357</Words>
  <Application>Microsoft Office PowerPoint</Application>
  <PresentationFormat>Presentación en pantalla (4:3)</PresentationFormat>
  <Paragraphs>33</Paragraphs>
  <Slides>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Mercadeo</dc:creator>
  <cp:lastModifiedBy>Mercadeo</cp:lastModifiedBy>
  <cp:revision>13</cp:revision>
  <dcterms:created xsi:type="dcterms:W3CDTF">2019-02-15T16:16:33Z</dcterms:created>
  <dcterms:modified xsi:type="dcterms:W3CDTF">2019-02-21T14:09:50Z</dcterms:modified>
</cp:coreProperties>
</file>