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BF1F-D3EF-4FDC-802B-C0498B50854E}" type="datetimeFigureOut">
              <a:rPr lang="es-MX" smtClean="0"/>
              <a:t>09/07/2019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0603-C776-45A0-B21C-11E7A9A4DE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7200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BF1F-D3EF-4FDC-802B-C0498B50854E}" type="datetimeFigureOut">
              <a:rPr lang="es-MX" smtClean="0"/>
              <a:t>09/07/2019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0603-C776-45A0-B21C-11E7A9A4DE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434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BF1F-D3EF-4FDC-802B-C0498B50854E}" type="datetimeFigureOut">
              <a:rPr lang="es-MX" smtClean="0"/>
              <a:t>09/07/2019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0603-C776-45A0-B21C-11E7A9A4DE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465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BF1F-D3EF-4FDC-802B-C0498B50854E}" type="datetimeFigureOut">
              <a:rPr lang="es-MX" smtClean="0"/>
              <a:t>09/07/2019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0603-C776-45A0-B21C-11E7A9A4DE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591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BF1F-D3EF-4FDC-802B-C0498B50854E}" type="datetimeFigureOut">
              <a:rPr lang="es-MX" smtClean="0"/>
              <a:t>09/07/2019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0603-C776-45A0-B21C-11E7A9A4DE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633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BF1F-D3EF-4FDC-802B-C0498B50854E}" type="datetimeFigureOut">
              <a:rPr lang="es-MX" smtClean="0"/>
              <a:t>09/07/2019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0603-C776-45A0-B21C-11E7A9A4DE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709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BF1F-D3EF-4FDC-802B-C0498B50854E}" type="datetimeFigureOut">
              <a:rPr lang="es-MX" smtClean="0"/>
              <a:t>09/07/2019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0603-C776-45A0-B21C-11E7A9A4DE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45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BF1F-D3EF-4FDC-802B-C0498B50854E}" type="datetimeFigureOut">
              <a:rPr lang="es-MX" smtClean="0"/>
              <a:t>09/07/2019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0603-C776-45A0-B21C-11E7A9A4DE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157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BF1F-D3EF-4FDC-802B-C0498B50854E}" type="datetimeFigureOut">
              <a:rPr lang="es-MX" smtClean="0"/>
              <a:t>09/07/2019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0603-C776-45A0-B21C-11E7A9A4DE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1640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BF1F-D3EF-4FDC-802B-C0498B50854E}" type="datetimeFigureOut">
              <a:rPr lang="es-MX" smtClean="0"/>
              <a:t>09/07/2019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0603-C776-45A0-B21C-11E7A9A4DE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717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BF1F-D3EF-4FDC-802B-C0498B50854E}" type="datetimeFigureOut">
              <a:rPr lang="es-MX" smtClean="0"/>
              <a:t>09/07/2019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0603-C776-45A0-B21C-11E7A9A4DE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5875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1BF1F-D3EF-4FDC-802B-C0498B50854E}" type="datetimeFigureOut">
              <a:rPr lang="es-MX" smtClean="0"/>
              <a:t>09/07/2019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80603-C776-45A0-B21C-11E7A9A4DE2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519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17" t="53046" r="25030" b="19088"/>
          <a:stretch/>
        </p:blipFill>
        <p:spPr bwMode="auto">
          <a:xfrm>
            <a:off x="-29152" y="116632"/>
            <a:ext cx="7718055" cy="2983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58" t="50000" r="24731" b="19344"/>
          <a:stretch/>
        </p:blipFill>
        <p:spPr bwMode="auto">
          <a:xfrm>
            <a:off x="-29153" y="3356992"/>
            <a:ext cx="7718055" cy="3253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Elipse"/>
          <p:cNvSpPr/>
          <p:nvPr/>
        </p:nvSpPr>
        <p:spPr>
          <a:xfrm>
            <a:off x="2123728" y="4983135"/>
            <a:ext cx="504056" cy="2456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4211960" y="1916832"/>
            <a:ext cx="504056" cy="2456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4070941" y="24208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6.000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979712" y="587727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tx2"/>
                </a:solidFill>
              </a:rPr>
              <a:t>4.250</a:t>
            </a:r>
            <a:endParaRPr lang="es-MX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0959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Mercadeo</dc:creator>
  <cp:lastModifiedBy>Mercadeo</cp:lastModifiedBy>
  <cp:revision>4</cp:revision>
  <dcterms:created xsi:type="dcterms:W3CDTF">2019-02-20T20:20:26Z</dcterms:created>
  <dcterms:modified xsi:type="dcterms:W3CDTF">2019-07-09T21:39:57Z</dcterms:modified>
</cp:coreProperties>
</file>