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1" r:id="rId6"/>
    <p:sldId id="265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541"/>
  </p:normalViewPr>
  <p:slideViewPr>
    <p:cSldViewPr snapToGrid="0" snapToObjects="1">
      <p:cViewPr varScale="1">
        <p:scale>
          <a:sx n="121" d="100"/>
          <a:sy n="121" d="100"/>
        </p:scale>
        <p:origin x="48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42FA0E-6560-C54A-85E1-8850603C39A7}" type="doc">
      <dgm:prSet loTypeId="urn:microsoft.com/office/officeart/2005/8/layout/orgChart1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0029F18-E777-9042-8A44-424C25F979CD}">
      <dgm:prSet phldrT="[Texto]"/>
      <dgm:spPr/>
      <dgm:t>
        <a:bodyPr/>
        <a:lstStyle/>
        <a:p>
          <a:r>
            <a:rPr lang="es-ES" dirty="0"/>
            <a:t>Gerente de Mercadeo y Comercial  </a:t>
          </a:r>
        </a:p>
        <a:p>
          <a:r>
            <a:rPr lang="es-ES" dirty="0"/>
            <a:t>(Raúl </a:t>
          </a:r>
          <a:r>
            <a:rPr lang="es-ES" dirty="0" err="1"/>
            <a:t>Angel</a:t>
          </a:r>
          <a:r>
            <a:rPr lang="es-ES" dirty="0"/>
            <a:t>) </a:t>
          </a:r>
        </a:p>
      </dgm:t>
    </dgm:pt>
    <dgm:pt modelId="{7736671B-F9A1-D04F-87F4-D329EE9C3BDA}" type="parTrans" cxnId="{37FF9027-F55E-1440-B158-0C5BD195201D}">
      <dgm:prSet/>
      <dgm:spPr/>
      <dgm:t>
        <a:bodyPr/>
        <a:lstStyle/>
        <a:p>
          <a:endParaRPr lang="es-ES"/>
        </a:p>
      </dgm:t>
    </dgm:pt>
    <dgm:pt modelId="{04C36AC2-E081-514A-A0D1-DDC32F843C64}" type="sibTrans" cxnId="{37FF9027-F55E-1440-B158-0C5BD195201D}">
      <dgm:prSet/>
      <dgm:spPr/>
      <dgm:t>
        <a:bodyPr/>
        <a:lstStyle/>
        <a:p>
          <a:endParaRPr lang="es-ES"/>
        </a:p>
      </dgm:t>
    </dgm:pt>
    <dgm:pt modelId="{50E62C88-4187-F245-A947-60DEF00E54B3}">
      <dgm:prSet phldrT="[Texto]"/>
      <dgm:spPr/>
      <dgm:t>
        <a:bodyPr/>
        <a:lstStyle/>
        <a:p>
          <a:r>
            <a:rPr lang="es-ES" dirty="0"/>
            <a:t>Ejecutiva </a:t>
          </a:r>
          <a:r>
            <a:rPr lang="es-ES" dirty="0" err="1"/>
            <a:t>Vts</a:t>
          </a:r>
          <a:r>
            <a:rPr lang="es-ES" dirty="0"/>
            <a:t> Corporativas y publicitarias </a:t>
          </a:r>
        </a:p>
        <a:p>
          <a:r>
            <a:rPr lang="es-ES" dirty="0"/>
            <a:t>(Patricia Rubiano) </a:t>
          </a:r>
        </a:p>
      </dgm:t>
    </dgm:pt>
    <dgm:pt modelId="{3EF2E8A3-2138-F94D-9B81-5E2994C78340}" type="parTrans" cxnId="{5B3B26EC-DE28-4D4C-9407-2370A598A0B6}">
      <dgm:prSet/>
      <dgm:spPr/>
      <dgm:t>
        <a:bodyPr/>
        <a:lstStyle/>
        <a:p>
          <a:endParaRPr lang="es-ES"/>
        </a:p>
      </dgm:t>
    </dgm:pt>
    <dgm:pt modelId="{94330680-CFBA-6744-A155-24E99E6A683B}" type="sibTrans" cxnId="{5B3B26EC-DE28-4D4C-9407-2370A598A0B6}">
      <dgm:prSet/>
      <dgm:spPr/>
      <dgm:t>
        <a:bodyPr/>
        <a:lstStyle/>
        <a:p>
          <a:endParaRPr lang="es-ES"/>
        </a:p>
      </dgm:t>
    </dgm:pt>
    <dgm:pt modelId="{6D673255-3DDA-CE4E-80D4-67AD5288BFE1}">
      <dgm:prSet/>
      <dgm:spPr/>
      <dgm:t>
        <a:bodyPr/>
        <a:lstStyle/>
        <a:p>
          <a:r>
            <a:rPr lang="es-ES" dirty="0"/>
            <a:t>Jefe de </a:t>
          </a:r>
          <a:r>
            <a:rPr lang="es-ES" dirty="0" err="1"/>
            <a:t>Mktg</a:t>
          </a:r>
          <a:r>
            <a:rPr lang="es-ES" dirty="0"/>
            <a:t> </a:t>
          </a:r>
        </a:p>
        <a:p>
          <a:r>
            <a:rPr lang="es-ES" dirty="0"/>
            <a:t>(Yaneth Garzón) </a:t>
          </a:r>
        </a:p>
      </dgm:t>
    </dgm:pt>
    <dgm:pt modelId="{101D1089-F9F9-BE43-8F3A-A3A441CA5467}" type="parTrans" cxnId="{71DB2220-156B-4E41-9490-43634BFE2699}">
      <dgm:prSet/>
      <dgm:spPr/>
      <dgm:t>
        <a:bodyPr/>
        <a:lstStyle/>
        <a:p>
          <a:endParaRPr lang="es-ES"/>
        </a:p>
      </dgm:t>
    </dgm:pt>
    <dgm:pt modelId="{2CBA5B69-8648-E249-9898-EBD462DC6C2E}" type="sibTrans" cxnId="{71DB2220-156B-4E41-9490-43634BFE2699}">
      <dgm:prSet/>
      <dgm:spPr/>
      <dgm:t>
        <a:bodyPr/>
        <a:lstStyle/>
        <a:p>
          <a:endParaRPr lang="es-ES"/>
        </a:p>
      </dgm:t>
    </dgm:pt>
    <dgm:pt modelId="{DA486A27-55C8-BD4D-8FEC-60B39165748C}">
      <dgm:prSet/>
      <dgm:spPr>
        <a:gradFill rotWithShape="0">
          <a:gsLst>
            <a:gs pos="0">
              <a:schemeClr val="accent6"/>
            </a:gs>
            <a:gs pos="50000">
              <a:schemeClr val="accent6"/>
            </a:gs>
            <a:gs pos="100000">
              <a:schemeClr val="accent6"/>
            </a:gs>
          </a:gsLst>
        </a:gradFill>
      </dgm:spPr>
      <dgm:t>
        <a:bodyPr/>
        <a:lstStyle/>
        <a:p>
          <a:r>
            <a:rPr lang="es-ES" dirty="0"/>
            <a:t>Diseñador y </a:t>
          </a:r>
          <a:r>
            <a:rPr lang="es-ES" dirty="0" err="1"/>
            <a:t>Community</a:t>
          </a:r>
          <a:r>
            <a:rPr lang="es-ES" dirty="0"/>
            <a:t> Manager </a:t>
          </a:r>
        </a:p>
        <a:p>
          <a:r>
            <a:rPr lang="es-ES" dirty="0"/>
            <a:t>(Miguel Rozo)</a:t>
          </a:r>
        </a:p>
      </dgm:t>
    </dgm:pt>
    <dgm:pt modelId="{5F314CF0-EFC1-1E4E-AEF1-13E318943E90}" type="parTrans" cxnId="{F38C730E-0A59-E24D-9BB8-C4D754F67A35}">
      <dgm:prSet/>
      <dgm:spPr/>
      <dgm:t>
        <a:bodyPr/>
        <a:lstStyle/>
        <a:p>
          <a:endParaRPr lang="es-ES"/>
        </a:p>
      </dgm:t>
    </dgm:pt>
    <dgm:pt modelId="{41EB74B2-F44A-3942-A84E-30F72BDD5A20}" type="sibTrans" cxnId="{F38C730E-0A59-E24D-9BB8-C4D754F67A35}">
      <dgm:prSet/>
      <dgm:spPr/>
      <dgm:t>
        <a:bodyPr/>
        <a:lstStyle/>
        <a:p>
          <a:endParaRPr lang="es-ES"/>
        </a:p>
      </dgm:t>
    </dgm:pt>
    <dgm:pt modelId="{4E9830F7-3753-47F5-8C7B-9F5A74A139DC}">
      <dgm:prSet/>
      <dgm:spPr>
        <a:gradFill rotWithShape="0">
          <a:gsLst>
            <a:gs pos="0">
              <a:schemeClr val="accent6"/>
            </a:gs>
            <a:gs pos="50000">
              <a:schemeClr val="accent6"/>
            </a:gs>
            <a:gs pos="100000">
              <a:schemeClr val="accent6"/>
            </a:gs>
          </a:gsLst>
        </a:gradFill>
      </dgm:spPr>
      <dgm:t>
        <a:bodyPr/>
        <a:lstStyle/>
        <a:p>
          <a:r>
            <a:rPr lang="es-ES" dirty="0"/>
            <a:t>Coordinador de Mercadeo</a:t>
          </a:r>
        </a:p>
        <a:p>
          <a:r>
            <a:rPr lang="es-ES" dirty="0"/>
            <a:t>(Andrés </a:t>
          </a:r>
          <a:r>
            <a:rPr lang="es-ES" dirty="0" err="1"/>
            <a:t>Katich</a:t>
          </a:r>
          <a:r>
            <a:rPr lang="es-ES" dirty="0"/>
            <a:t>)</a:t>
          </a:r>
        </a:p>
      </dgm:t>
    </dgm:pt>
    <dgm:pt modelId="{286C5C0C-947C-4481-BEAF-8182CB4F79DD}" type="parTrans" cxnId="{F1658457-2A9D-4950-A3AB-694823C11698}">
      <dgm:prSet/>
      <dgm:spPr/>
      <dgm:t>
        <a:bodyPr/>
        <a:lstStyle/>
        <a:p>
          <a:endParaRPr lang="es-MX"/>
        </a:p>
      </dgm:t>
    </dgm:pt>
    <dgm:pt modelId="{EE340CA2-628E-469A-8792-9FDA568B1978}" type="sibTrans" cxnId="{F1658457-2A9D-4950-A3AB-694823C11698}">
      <dgm:prSet/>
      <dgm:spPr/>
      <dgm:t>
        <a:bodyPr/>
        <a:lstStyle/>
        <a:p>
          <a:endParaRPr lang="es-MX"/>
        </a:p>
      </dgm:t>
    </dgm:pt>
    <dgm:pt modelId="{09805648-4632-4556-BCD4-EBD6CA49C9EE}">
      <dgm:prSet/>
      <dgm:spPr/>
      <dgm:t>
        <a:bodyPr/>
        <a:lstStyle/>
        <a:p>
          <a:r>
            <a:rPr lang="es-ES" dirty="0"/>
            <a:t>Equipo Comerciales externos</a:t>
          </a:r>
        </a:p>
      </dgm:t>
    </dgm:pt>
    <dgm:pt modelId="{A8946F9A-DA82-4292-92A0-5C7443F7D03C}" type="parTrans" cxnId="{978536D2-98F5-443E-AEEF-C8DF9DF70EEF}">
      <dgm:prSet/>
      <dgm:spPr/>
      <dgm:t>
        <a:bodyPr/>
        <a:lstStyle/>
        <a:p>
          <a:endParaRPr lang="es-MX"/>
        </a:p>
      </dgm:t>
    </dgm:pt>
    <dgm:pt modelId="{88E67E2F-D9E2-4317-AE8B-70AEE5CE9BC6}" type="sibTrans" cxnId="{978536D2-98F5-443E-AEEF-C8DF9DF70EEF}">
      <dgm:prSet/>
      <dgm:spPr/>
      <dgm:t>
        <a:bodyPr/>
        <a:lstStyle/>
        <a:p>
          <a:endParaRPr lang="es-MX"/>
        </a:p>
      </dgm:t>
    </dgm:pt>
    <dgm:pt modelId="{0BD93F27-FE66-D341-836B-163F4E6FACCA}" type="pres">
      <dgm:prSet presAssocID="{7742FA0E-6560-C54A-85E1-8850603C39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6C3B702-F501-0B40-8A63-A25C2A41CCCC}" type="pres">
      <dgm:prSet presAssocID="{F0029F18-E777-9042-8A44-424C25F979CD}" presName="hierRoot1" presStyleCnt="0">
        <dgm:presLayoutVars>
          <dgm:hierBranch val="init"/>
        </dgm:presLayoutVars>
      </dgm:prSet>
      <dgm:spPr/>
    </dgm:pt>
    <dgm:pt modelId="{F5C192B1-1869-394B-8937-7FA3DD6A1F9B}" type="pres">
      <dgm:prSet presAssocID="{F0029F18-E777-9042-8A44-424C25F979CD}" presName="rootComposite1" presStyleCnt="0"/>
      <dgm:spPr/>
    </dgm:pt>
    <dgm:pt modelId="{23F86FF2-8372-7D45-86C0-5CEDF7246E61}" type="pres">
      <dgm:prSet presAssocID="{F0029F18-E777-9042-8A44-424C25F979CD}" presName="rootText1" presStyleLbl="node0" presStyleIdx="0" presStyleCnt="1">
        <dgm:presLayoutVars>
          <dgm:chPref val="3"/>
        </dgm:presLayoutVars>
      </dgm:prSet>
      <dgm:spPr/>
    </dgm:pt>
    <dgm:pt modelId="{2CE2AB36-0464-BE4B-B7C9-A177E5F497E4}" type="pres">
      <dgm:prSet presAssocID="{F0029F18-E777-9042-8A44-424C25F979CD}" presName="rootConnector1" presStyleLbl="node1" presStyleIdx="0" presStyleCnt="0"/>
      <dgm:spPr/>
    </dgm:pt>
    <dgm:pt modelId="{A7CB4408-D918-7E4D-B831-A05377A877F1}" type="pres">
      <dgm:prSet presAssocID="{F0029F18-E777-9042-8A44-424C25F979CD}" presName="hierChild2" presStyleCnt="0"/>
      <dgm:spPr/>
    </dgm:pt>
    <dgm:pt modelId="{9BF7467F-3648-4548-B576-3F799A659707}" type="pres">
      <dgm:prSet presAssocID="{101D1089-F9F9-BE43-8F3A-A3A441CA5467}" presName="Name37" presStyleLbl="parChTrans1D2" presStyleIdx="0" presStyleCnt="2"/>
      <dgm:spPr/>
    </dgm:pt>
    <dgm:pt modelId="{7E3EDC62-1111-0F49-8CE0-CD0CB63EE7AC}" type="pres">
      <dgm:prSet presAssocID="{6D673255-3DDA-CE4E-80D4-67AD5288BFE1}" presName="hierRoot2" presStyleCnt="0">
        <dgm:presLayoutVars>
          <dgm:hierBranch val="init"/>
        </dgm:presLayoutVars>
      </dgm:prSet>
      <dgm:spPr/>
    </dgm:pt>
    <dgm:pt modelId="{CB583776-4419-CB42-B571-DFBC4172CDCC}" type="pres">
      <dgm:prSet presAssocID="{6D673255-3DDA-CE4E-80D4-67AD5288BFE1}" presName="rootComposite" presStyleCnt="0"/>
      <dgm:spPr/>
    </dgm:pt>
    <dgm:pt modelId="{08422557-818C-A040-8E78-D185EF035280}" type="pres">
      <dgm:prSet presAssocID="{6D673255-3DDA-CE4E-80D4-67AD5288BFE1}" presName="rootText" presStyleLbl="node2" presStyleIdx="0" presStyleCnt="2">
        <dgm:presLayoutVars>
          <dgm:chPref val="3"/>
        </dgm:presLayoutVars>
      </dgm:prSet>
      <dgm:spPr/>
    </dgm:pt>
    <dgm:pt modelId="{BA382082-934E-1442-8E6D-CD9702252982}" type="pres">
      <dgm:prSet presAssocID="{6D673255-3DDA-CE4E-80D4-67AD5288BFE1}" presName="rootConnector" presStyleLbl="node2" presStyleIdx="0" presStyleCnt="2"/>
      <dgm:spPr/>
    </dgm:pt>
    <dgm:pt modelId="{A09E3C09-A8E9-BA44-9A66-25FBF41AF916}" type="pres">
      <dgm:prSet presAssocID="{6D673255-3DDA-CE4E-80D4-67AD5288BFE1}" presName="hierChild4" presStyleCnt="0"/>
      <dgm:spPr/>
    </dgm:pt>
    <dgm:pt modelId="{B6E55398-55B3-1F48-A88E-71A00A9CDA84}" type="pres">
      <dgm:prSet presAssocID="{5F314CF0-EFC1-1E4E-AEF1-13E318943E90}" presName="Name37" presStyleLbl="parChTrans1D3" presStyleIdx="0" presStyleCnt="3"/>
      <dgm:spPr/>
    </dgm:pt>
    <dgm:pt modelId="{9EBAEC77-722F-EB41-B213-4674FD404937}" type="pres">
      <dgm:prSet presAssocID="{DA486A27-55C8-BD4D-8FEC-60B39165748C}" presName="hierRoot2" presStyleCnt="0">
        <dgm:presLayoutVars>
          <dgm:hierBranch val="init"/>
        </dgm:presLayoutVars>
      </dgm:prSet>
      <dgm:spPr/>
    </dgm:pt>
    <dgm:pt modelId="{81F2CCD9-FD20-6E4F-9F88-DD2DE428CE5D}" type="pres">
      <dgm:prSet presAssocID="{DA486A27-55C8-BD4D-8FEC-60B39165748C}" presName="rootComposite" presStyleCnt="0"/>
      <dgm:spPr/>
    </dgm:pt>
    <dgm:pt modelId="{956AA796-25A7-5745-B44C-3BC343238C47}" type="pres">
      <dgm:prSet presAssocID="{DA486A27-55C8-BD4D-8FEC-60B39165748C}" presName="rootText" presStyleLbl="node3" presStyleIdx="0" presStyleCnt="3" custLinFactNeighborX="-7211" custLinFactNeighborY="1">
        <dgm:presLayoutVars>
          <dgm:chPref val="3"/>
        </dgm:presLayoutVars>
      </dgm:prSet>
      <dgm:spPr/>
    </dgm:pt>
    <dgm:pt modelId="{7F191147-4234-924F-B4A0-D959C51D5F07}" type="pres">
      <dgm:prSet presAssocID="{DA486A27-55C8-BD4D-8FEC-60B39165748C}" presName="rootConnector" presStyleLbl="node3" presStyleIdx="0" presStyleCnt="3"/>
      <dgm:spPr/>
    </dgm:pt>
    <dgm:pt modelId="{820CEB43-5444-414B-8376-DF3EF4C5357D}" type="pres">
      <dgm:prSet presAssocID="{DA486A27-55C8-BD4D-8FEC-60B39165748C}" presName="hierChild4" presStyleCnt="0"/>
      <dgm:spPr/>
    </dgm:pt>
    <dgm:pt modelId="{E9DE28F3-5A21-464E-9DCD-31C1D98D47F2}" type="pres">
      <dgm:prSet presAssocID="{DA486A27-55C8-BD4D-8FEC-60B39165748C}" presName="hierChild5" presStyleCnt="0"/>
      <dgm:spPr/>
    </dgm:pt>
    <dgm:pt modelId="{21483E80-8CB4-4D8C-A234-E8BD2D0A121C}" type="pres">
      <dgm:prSet presAssocID="{286C5C0C-947C-4481-BEAF-8182CB4F79DD}" presName="Name37" presStyleLbl="parChTrans1D3" presStyleIdx="1" presStyleCnt="3"/>
      <dgm:spPr/>
    </dgm:pt>
    <dgm:pt modelId="{3813032F-8C8A-4C31-8447-3FE0C180D672}" type="pres">
      <dgm:prSet presAssocID="{4E9830F7-3753-47F5-8C7B-9F5A74A139DC}" presName="hierRoot2" presStyleCnt="0">
        <dgm:presLayoutVars>
          <dgm:hierBranch val="init"/>
        </dgm:presLayoutVars>
      </dgm:prSet>
      <dgm:spPr/>
    </dgm:pt>
    <dgm:pt modelId="{2F1403DA-A684-428C-A695-22FD1A65463B}" type="pres">
      <dgm:prSet presAssocID="{4E9830F7-3753-47F5-8C7B-9F5A74A139DC}" presName="rootComposite" presStyleCnt="0"/>
      <dgm:spPr/>
    </dgm:pt>
    <dgm:pt modelId="{3964DE42-DF4D-4AF9-93C7-92B9EE19DC53}" type="pres">
      <dgm:prSet presAssocID="{4E9830F7-3753-47F5-8C7B-9F5A74A139DC}" presName="rootText" presStyleLbl="node3" presStyleIdx="1" presStyleCnt="3" custLinFactX="-28072" custLinFactY="-42668" custLinFactNeighborX="-100000" custLinFactNeighborY="-100000">
        <dgm:presLayoutVars>
          <dgm:chPref val="3"/>
        </dgm:presLayoutVars>
      </dgm:prSet>
      <dgm:spPr/>
    </dgm:pt>
    <dgm:pt modelId="{43886BCA-F6C2-4496-A758-82DF8C31E8D3}" type="pres">
      <dgm:prSet presAssocID="{4E9830F7-3753-47F5-8C7B-9F5A74A139DC}" presName="rootConnector" presStyleLbl="node3" presStyleIdx="1" presStyleCnt="3"/>
      <dgm:spPr/>
    </dgm:pt>
    <dgm:pt modelId="{71BAD0AA-074D-41BA-9D8D-5EAF1965D615}" type="pres">
      <dgm:prSet presAssocID="{4E9830F7-3753-47F5-8C7B-9F5A74A139DC}" presName="hierChild4" presStyleCnt="0"/>
      <dgm:spPr/>
    </dgm:pt>
    <dgm:pt modelId="{B5DE3B26-C005-4A3F-B542-958AFD56C1F6}" type="pres">
      <dgm:prSet presAssocID="{4E9830F7-3753-47F5-8C7B-9F5A74A139DC}" presName="hierChild5" presStyleCnt="0"/>
      <dgm:spPr/>
    </dgm:pt>
    <dgm:pt modelId="{52E0E345-E4B1-A340-8B4D-309052130020}" type="pres">
      <dgm:prSet presAssocID="{6D673255-3DDA-CE4E-80D4-67AD5288BFE1}" presName="hierChild5" presStyleCnt="0"/>
      <dgm:spPr/>
    </dgm:pt>
    <dgm:pt modelId="{D0105AEE-0814-9649-96B9-4A25FE08786F}" type="pres">
      <dgm:prSet presAssocID="{3EF2E8A3-2138-F94D-9B81-5E2994C78340}" presName="Name37" presStyleLbl="parChTrans1D2" presStyleIdx="1" presStyleCnt="2"/>
      <dgm:spPr/>
    </dgm:pt>
    <dgm:pt modelId="{2F5642D7-DFF9-3A4C-8053-A6CB202D2FD7}" type="pres">
      <dgm:prSet presAssocID="{50E62C88-4187-F245-A947-60DEF00E54B3}" presName="hierRoot2" presStyleCnt="0">
        <dgm:presLayoutVars>
          <dgm:hierBranch val="init"/>
        </dgm:presLayoutVars>
      </dgm:prSet>
      <dgm:spPr/>
    </dgm:pt>
    <dgm:pt modelId="{CEA3DFB1-7597-5E46-AB83-A2D9DD67CB47}" type="pres">
      <dgm:prSet presAssocID="{50E62C88-4187-F245-A947-60DEF00E54B3}" presName="rootComposite" presStyleCnt="0"/>
      <dgm:spPr/>
    </dgm:pt>
    <dgm:pt modelId="{034DB130-BE06-D14D-A40C-E623BC220EE4}" type="pres">
      <dgm:prSet presAssocID="{50E62C88-4187-F245-A947-60DEF00E54B3}" presName="rootText" presStyleLbl="node2" presStyleIdx="1" presStyleCnt="2">
        <dgm:presLayoutVars>
          <dgm:chPref val="3"/>
        </dgm:presLayoutVars>
      </dgm:prSet>
      <dgm:spPr/>
    </dgm:pt>
    <dgm:pt modelId="{E5D4BC46-9310-4E41-ADEA-08ED93641C73}" type="pres">
      <dgm:prSet presAssocID="{50E62C88-4187-F245-A947-60DEF00E54B3}" presName="rootConnector" presStyleLbl="node2" presStyleIdx="1" presStyleCnt="2"/>
      <dgm:spPr/>
    </dgm:pt>
    <dgm:pt modelId="{7AEFA54F-F218-8745-9B1E-27541D4F47E5}" type="pres">
      <dgm:prSet presAssocID="{50E62C88-4187-F245-A947-60DEF00E54B3}" presName="hierChild4" presStyleCnt="0"/>
      <dgm:spPr/>
    </dgm:pt>
    <dgm:pt modelId="{4242BCE1-9ED3-4407-8574-3817690C8697}" type="pres">
      <dgm:prSet presAssocID="{A8946F9A-DA82-4292-92A0-5C7443F7D03C}" presName="Name37" presStyleLbl="parChTrans1D3" presStyleIdx="2" presStyleCnt="3"/>
      <dgm:spPr/>
    </dgm:pt>
    <dgm:pt modelId="{D8B4FB4E-B0A6-4E55-8A4E-EA5167B1B931}" type="pres">
      <dgm:prSet presAssocID="{09805648-4632-4556-BCD4-EBD6CA49C9EE}" presName="hierRoot2" presStyleCnt="0">
        <dgm:presLayoutVars>
          <dgm:hierBranch val="init"/>
        </dgm:presLayoutVars>
      </dgm:prSet>
      <dgm:spPr/>
    </dgm:pt>
    <dgm:pt modelId="{24B2647B-EDD4-4D15-810F-9001BB2C51CD}" type="pres">
      <dgm:prSet presAssocID="{09805648-4632-4556-BCD4-EBD6CA49C9EE}" presName="rootComposite" presStyleCnt="0"/>
      <dgm:spPr/>
    </dgm:pt>
    <dgm:pt modelId="{7F3D7998-3E86-4B93-B22E-FF13E0F0C686}" type="pres">
      <dgm:prSet presAssocID="{09805648-4632-4556-BCD4-EBD6CA49C9EE}" presName="rootText" presStyleLbl="node3" presStyleIdx="2" presStyleCnt="3">
        <dgm:presLayoutVars>
          <dgm:chPref val="3"/>
        </dgm:presLayoutVars>
      </dgm:prSet>
      <dgm:spPr/>
    </dgm:pt>
    <dgm:pt modelId="{DA29A12F-992D-47D9-89FC-148DBF41ACD7}" type="pres">
      <dgm:prSet presAssocID="{09805648-4632-4556-BCD4-EBD6CA49C9EE}" presName="rootConnector" presStyleLbl="node3" presStyleIdx="2" presStyleCnt="3"/>
      <dgm:spPr/>
    </dgm:pt>
    <dgm:pt modelId="{C7A2F0F0-1B8F-4C08-8E0B-8BE95C050A5B}" type="pres">
      <dgm:prSet presAssocID="{09805648-4632-4556-BCD4-EBD6CA49C9EE}" presName="hierChild4" presStyleCnt="0"/>
      <dgm:spPr/>
    </dgm:pt>
    <dgm:pt modelId="{83B0037D-B0EB-4A89-A317-5754410B3603}" type="pres">
      <dgm:prSet presAssocID="{09805648-4632-4556-BCD4-EBD6CA49C9EE}" presName="hierChild5" presStyleCnt="0"/>
      <dgm:spPr/>
    </dgm:pt>
    <dgm:pt modelId="{00D2DE67-D4A8-1046-9DD3-37EAA1D99EF6}" type="pres">
      <dgm:prSet presAssocID="{50E62C88-4187-F245-A947-60DEF00E54B3}" presName="hierChild5" presStyleCnt="0"/>
      <dgm:spPr/>
    </dgm:pt>
    <dgm:pt modelId="{775E38C5-9B9F-7541-A0A8-5160C2F19719}" type="pres">
      <dgm:prSet presAssocID="{F0029F18-E777-9042-8A44-424C25F979CD}" presName="hierChild3" presStyleCnt="0"/>
      <dgm:spPr/>
    </dgm:pt>
  </dgm:ptLst>
  <dgm:cxnLst>
    <dgm:cxn modelId="{4C11A100-3DBD-CD4B-9618-02DC0D7BD116}" type="presOf" srcId="{DA486A27-55C8-BD4D-8FEC-60B39165748C}" destId="{7F191147-4234-924F-B4A0-D959C51D5F07}" srcOrd="1" destOrd="0" presId="urn:microsoft.com/office/officeart/2005/8/layout/orgChart1"/>
    <dgm:cxn modelId="{62A97E09-6750-D747-8612-16B7E8189216}" type="presOf" srcId="{7742FA0E-6560-C54A-85E1-8850603C39A7}" destId="{0BD93F27-FE66-D341-836B-163F4E6FACCA}" srcOrd="0" destOrd="0" presId="urn:microsoft.com/office/officeart/2005/8/layout/orgChart1"/>
    <dgm:cxn modelId="{3D1E160D-CD77-C444-8161-CC783A83F5B1}" type="presOf" srcId="{DA486A27-55C8-BD4D-8FEC-60B39165748C}" destId="{956AA796-25A7-5745-B44C-3BC343238C47}" srcOrd="0" destOrd="0" presId="urn:microsoft.com/office/officeart/2005/8/layout/orgChart1"/>
    <dgm:cxn modelId="{F38C730E-0A59-E24D-9BB8-C4D754F67A35}" srcId="{6D673255-3DDA-CE4E-80D4-67AD5288BFE1}" destId="{DA486A27-55C8-BD4D-8FEC-60B39165748C}" srcOrd="0" destOrd="0" parTransId="{5F314CF0-EFC1-1E4E-AEF1-13E318943E90}" sibTransId="{41EB74B2-F44A-3942-A84E-30F72BDD5A20}"/>
    <dgm:cxn modelId="{95EC2213-2A02-C547-8E66-1E65C87B3474}" type="presOf" srcId="{6D673255-3DDA-CE4E-80D4-67AD5288BFE1}" destId="{BA382082-934E-1442-8E6D-CD9702252982}" srcOrd="1" destOrd="0" presId="urn:microsoft.com/office/officeart/2005/8/layout/orgChart1"/>
    <dgm:cxn modelId="{71DB2220-156B-4E41-9490-43634BFE2699}" srcId="{F0029F18-E777-9042-8A44-424C25F979CD}" destId="{6D673255-3DDA-CE4E-80D4-67AD5288BFE1}" srcOrd="0" destOrd="0" parTransId="{101D1089-F9F9-BE43-8F3A-A3A441CA5467}" sibTransId="{2CBA5B69-8648-E249-9898-EBD462DC6C2E}"/>
    <dgm:cxn modelId="{990DD923-C416-407D-A1BD-337902428052}" type="presOf" srcId="{09805648-4632-4556-BCD4-EBD6CA49C9EE}" destId="{7F3D7998-3E86-4B93-B22E-FF13E0F0C686}" srcOrd="0" destOrd="0" presId="urn:microsoft.com/office/officeart/2005/8/layout/orgChart1"/>
    <dgm:cxn modelId="{37FF9027-F55E-1440-B158-0C5BD195201D}" srcId="{7742FA0E-6560-C54A-85E1-8850603C39A7}" destId="{F0029F18-E777-9042-8A44-424C25F979CD}" srcOrd="0" destOrd="0" parTransId="{7736671B-F9A1-D04F-87F4-D329EE9C3BDA}" sibTransId="{04C36AC2-E081-514A-A0D1-DDC32F843C64}"/>
    <dgm:cxn modelId="{C3D5A02A-BC19-BB4C-9945-A8519BA64465}" type="presOf" srcId="{F0029F18-E777-9042-8A44-424C25F979CD}" destId="{23F86FF2-8372-7D45-86C0-5CEDF7246E61}" srcOrd="0" destOrd="0" presId="urn:microsoft.com/office/officeart/2005/8/layout/orgChart1"/>
    <dgm:cxn modelId="{4C54033C-4B71-40C2-AD36-8F26707447EE}" type="presOf" srcId="{4E9830F7-3753-47F5-8C7B-9F5A74A139DC}" destId="{43886BCA-F6C2-4496-A758-82DF8C31E8D3}" srcOrd="1" destOrd="0" presId="urn:microsoft.com/office/officeart/2005/8/layout/orgChart1"/>
    <dgm:cxn modelId="{EDE77546-71A3-994F-80E3-4EF526C0B64A}" type="presOf" srcId="{F0029F18-E777-9042-8A44-424C25F979CD}" destId="{2CE2AB36-0464-BE4B-B7C9-A177E5F497E4}" srcOrd="1" destOrd="0" presId="urn:microsoft.com/office/officeart/2005/8/layout/orgChart1"/>
    <dgm:cxn modelId="{32E08E4E-B902-4183-A53A-CC06AC9EF307}" type="presOf" srcId="{09805648-4632-4556-BCD4-EBD6CA49C9EE}" destId="{DA29A12F-992D-47D9-89FC-148DBF41ACD7}" srcOrd="1" destOrd="0" presId="urn:microsoft.com/office/officeart/2005/8/layout/orgChart1"/>
    <dgm:cxn modelId="{F1658457-2A9D-4950-A3AB-694823C11698}" srcId="{6D673255-3DDA-CE4E-80D4-67AD5288BFE1}" destId="{4E9830F7-3753-47F5-8C7B-9F5A74A139DC}" srcOrd="1" destOrd="0" parTransId="{286C5C0C-947C-4481-BEAF-8182CB4F79DD}" sibTransId="{EE340CA2-628E-469A-8792-9FDA568B1978}"/>
    <dgm:cxn modelId="{906E1E59-7C41-D94A-A1B8-CEF6E984734F}" type="presOf" srcId="{5F314CF0-EFC1-1E4E-AEF1-13E318943E90}" destId="{B6E55398-55B3-1F48-A88E-71A00A9CDA84}" srcOrd="0" destOrd="0" presId="urn:microsoft.com/office/officeart/2005/8/layout/orgChart1"/>
    <dgm:cxn modelId="{70B42D78-F69A-AC4D-A08D-D13E4C54F343}" type="presOf" srcId="{50E62C88-4187-F245-A947-60DEF00E54B3}" destId="{E5D4BC46-9310-4E41-ADEA-08ED93641C73}" srcOrd="1" destOrd="0" presId="urn:microsoft.com/office/officeart/2005/8/layout/orgChart1"/>
    <dgm:cxn modelId="{B6814E79-CD02-FC4D-905F-62246BFE0397}" type="presOf" srcId="{6D673255-3DDA-CE4E-80D4-67AD5288BFE1}" destId="{08422557-818C-A040-8E78-D185EF035280}" srcOrd="0" destOrd="0" presId="urn:microsoft.com/office/officeart/2005/8/layout/orgChart1"/>
    <dgm:cxn modelId="{6E5266A0-4994-5848-82D2-888C7721B714}" type="presOf" srcId="{50E62C88-4187-F245-A947-60DEF00E54B3}" destId="{034DB130-BE06-D14D-A40C-E623BC220EE4}" srcOrd="0" destOrd="0" presId="urn:microsoft.com/office/officeart/2005/8/layout/orgChart1"/>
    <dgm:cxn modelId="{C8A9C1B4-478A-1B42-BA43-57567FB2E741}" type="presOf" srcId="{101D1089-F9F9-BE43-8F3A-A3A441CA5467}" destId="{9BF7467F-3648-4548-B576-3F799A659707}" srcOrd="0" destOrd="0" presId="urn:microsoft.com/office/officeart/2005/8/layout/orgChart1"/>
    <dgm:cxn modelId="{A1E05FD0-ED9D-CC40-9C1C-9CA381D3DBE6}" type="presOf" srcId="{3EF2E8A3-2138-F94D-9B81-5E2994C78340}" destId="{D0105AEE-0814-9649-96B9-4A25FE08786F}" srcOrd="0" destOrd="0" presId="urn:microsoft.com/office/officeart/2005/8/layout/orgChart1"/>
    <dgm:cxn modelId="{978536D2-98F5-443E-AEEF-C8DF9DF70EEF}" srcId="{50E62C88-4187-F245-A947-60DEF00E54B3}" destId="{09805648-4632-4556-BCD4-EBD6CA49C9EE}" srcOrd="0" destOrd="0" parTransId="{A8946F9A-DA82-4292-92A0-5C7443F7D03C}" sibTransId="{88E67E2F-D9E2-4317-AE8B-70AEE5CE9BC6}"/>
    <dgm:cxn modelId="{1FED2EE2-FF71-46EF-9853-2D3D256A8AC5}" type="presOf" srcId="{286C5C0C-947C-4481-BEAF-8182CB4F79DD}" destId="{21483E80-8CB4-4D8C-A234-E8BD2D0A121C}" srcOrd="0" destOrd="0" presId="urn:microsoft.com/office/officeart/2005/8/layout/orgChart1"/>
    <dgm:cxn modelId="{5B3B26EC-DE28-4D4C-9407-2370A598A0B6}" srcId="{F0029F18-E777-9042-8A44-424C25F979CD}" destId="{50E62C88-4187-F245-A947-60DEF00E54B3}" srcOrd="1" destOrd="0" parTransId="{3EF2E8A3-2138-F94D-9B81-5E2994C78340}" sibTransId="{94330680-CFBA-6744-A155-24E99E6A683B}"/>
    <dgm:cxn modelId="{089ECBED-C0AA-408F-BE8F-A605E1D9267B}" type="presOf" srcId="{4E9830F7-3753-47F5-8C7B-9F5A74A139DC}" destId="{3964DE42-DF4D-4AF9-93C7-92B9EE19DC53}" srcOrd="0" destOrd="0" presId="urn:microsoft.com/office/officeart/2005/8/layout/orgChart1"/>
    <dgm:cxn modelId="{E972D6FB-98BA-4DBE-BFFF-593640D71FAD}" type="presOf" srcId="{A8946F9A-DA82-4292-92A0-5C7443F7D03C}" destId="{4242BCE1-9ED3-4407-8574-3817690C8697}" srcOrd="0" destOrd="0" presId="urn:microsoft.com/office/officeart/2005/8/layout/orgChart1"/>
    <dgm:cxn modelId="{816F80E1-7FAB-9C44-B7F0-3A53A6E4CC48}" type="presParOf" srcId="{0BD93F27-FE66-D341-836B-163F4E6FACCA}" destId="{56C3B702-F501-0B40-8A63-A25C2A41CCCC}" srcOrd="0" destOrd="0" presId="urn:microsoft.com/office/officeart/2005/8/layout/orgChart1"/>
    <dgm:cxn modelId="{3B39EFF0-BC18-4D4F-8255-F6F51C8F113B}" type="presParOf" srcId="{56C3B702-F501-0B40-8A63-A25C2A41CCCC}" destId="{F5C192B1-1869-394B-8937-7FA3DD6A1F9B}" srcOrd="0" destOrd="0" presId="urn:microsoft.com/office/officeart/2005/8/layout/orgChart1"/>
    <dgm:cxn modelId="{F56532F3-39BD-0B4F-9A0D-21406980AFA2}" type="presParOf" srcId="{F5C192B1-1869-394B-8937-7FA3DD6A1F9B}" destId="{23F86FF2-8372-7D45-86C0-5CEDF7246E61}" srcOrd="0" destOrd="0" presId="urn:microsoft.com/office/officeart/2005/8/layout/orgChart1"/>
    <dgm:cxn modelId="{69CF4D7A-24EE-9A41-9AEF-E61DC91C84A3}" type="presParOf" srcId="{F5C192B1-1869-394B-8937-7FA3DD6A1F9B}" destId="{2CE2AB36-0464-BE4B-B7C9-A177E5F497E4}" srcOrd="1" destOrd="0" presId="urn:microsoft.com/office/officeart/2005/8/layout/orgChart1"/>
    <dgm:cxn modelId="{E9FAB501-40BE-2641-B3A7-18F01AA1477F}" type="presParOf" srcId="{56C3B702-F501-0B40-8A63-A25C2A41CCCC}" destId="{A7CB4408-D918-7E4D-B831-A05377A877F1}" srcOrd="1" destOrd="0" presId="urn:microsoft.com/office/officeart/2005/8/layout/orgChart1"/>
    <dgm:cxn modelId="{CAC65441-090A-3942-BFE6-AB00267A3017}" type="presParOf" srcId="{A7CB4408-D918-7E4D-B831-A05377A877F1}" destId="{9BF7467F-3648-4548-B576-3F799A659707}" srcOrd="0" destOrd="0" presId="urn:microsoft.com/office/officeart/2005/8/layout/orgChart1"/>
    <dgm:cxn modelId="{A8C5CE64-5C1E-2C4B-9587-F8037D6234C3}" type="presParOf" srcId="{A7CB4408-D918-7E4D-B831-A05377A877F1}" destId="{7E3EDC62-1111-0F49-8CE0-CD0CB63EE7AC}" srcOrd="1" destOrd="0" presId="urn:microsoft.com/office/officeart/2005/8/layout/orgChart1"/>
    <dgm:cxn modelId="{0F1EE1E4-EA01-DE43-815E-AC3602E9C220}" type="presParOf" srcId="{7E3EDC62-1111-0F49-8CE0-CD0CB63EE7AC}" destId="{CB583776-4419-CB42-B571-DFBC4172CDCC}" srcOrd="0" destOrd="0" presId="urn:microsoft.com/office/officeart/2005/8/layout/orgChart1"/>
    <dgm:cxn modelId="{FE2FD5C0-2BC1-1443-B379-64228492F86E}" type="presParOf" srcId="{CB583776-4419-CB42-B571-DFBC4172CDCC}" destId="{08422557-818C-A040-8E78-D185EF035280}" srcOrd="0" destOrd="0" presId="urn:microsoft.com/office/officeart/2005/8/layout/orgChart1"/>
    <dgm:cxn modelId="{A91A2312-4BD2-1042-A724-0EE22FF3B4C2}" type="presParOf" srcId="{CB583776-4419-CB42-B571-DFBC4172CDCC}" destId="{BA382082-934E-1442-8E6D-CD9702252982}" srcOrd="1" destOrd="0" presId="urn:microsoft.com/office/officeart/2005/8/layout/orgChart1"/>
    <dgm:cxn modelId="{DFEDC9C0-0361-DA4B-A7C7-4DF8E1B31D7D}" type="presParOf" srcId="{7E3EDC62-1111-0F49-8CE0-CD0CB63EE7AC}" destId="{A09E3C09-A8E9-BA44-9A66-25FBF41AF916}" srcOrd="1" destOrd="0" presId="urn:microsoft.com/office/officeart/2005/8/layout/orgChart1"/>
    <dgm:cxn modelId="{DF9401D7-2479-1646-B9B7-666997598161}" type="presParOf" srcId="{A09E3C09-A8E9-BA44-9A66-25FBF41AF916}" destId="{B6E55398-55B3-1F48-A88E-71A00A9CDA84}" srcOrd="0" destOrd="0" presId="urn:microsoft.com/office/officeart/2005/8/layout/orgChart1"/>
    <dgm:cxn modelId="{F6A3DE65-5E0D-C049-B4C6-CF0065FBE07A}" type="presParOf" srcId="{A09E3C09-A8E9-BA44-9A66-25FBF41AF916}" destId="{9EBAEC77-722F-EB41-B213-4674FD404937}" srcOrd="1" destOrd="0" presId="urn:microsoft.com/office/officeart/2005/8/layout/orgChart1"/>
    <dgm:cxn modelId="{C3597BC5-3BBA-5345-AFCA-088FD7BA1F20}" type="presParOf" srcId="{9EBAEC77-722F-EB41-B213-4674FD404937}" destId="{81F2CCD9-FD20-6E4F-9F88-DD2DE428CE5D}" srcOrd="0" destOrd="0" presId="urn:microsoft.com/office/officeart/2005/8/layout/orgChart1"/>
    <dgm:cxn modelId="{4CEDE028-9EB3-F347-9BDC-FE3FE1E40BA8}" type="presParOf" srcId="{81F2CCD9-FD20-6E4F-9F88-DD2DE428CE5D}" destId="{956AA796-25A7-5745-B44C-3BC343238C47}" srcOrd="0" destOrd="0" presId="urn:microsoft.com/office/officeart/2005/8/layout/orgChart1"/>
    <dgm:cxn modelId="{C0328CE8-8692-0D40-882C-F180E6CE6CF9}" type="presParOf" srcId="{81F2CCD9-FD20-6E4F-9F88-DD2DE428CE5D}" destId="{7F191147-4234-924F-B4A0-D959C51D5F07}" srcOrd="1" destOrd="0" presId="urn:microsoft.com/office/officeart/2005/8/layout/orgChart1"/>
    <dgm:cxn modelId="{56053902-513E-4046-A174-AE46CB5AE691}" type="presParOf" srcId="{9EBAEC77-722F-EB41-B213-4674FD404937}" destId="{820CEB43-5444-414B-8376-DF3EF4C5357D}" srcOrd="1" destOrd="0" presId="urn:microsoft.com/office/officeart/2005/8/layout/orgChart1"/>
    <dgm:cxn modelId="{F80A027F-D5AC-DE44-BAC6-9A19672B8BE3}" type="presParOf" srcId="{9EBAEC77-722F-EB41-B213-4674FD404937}" destId="{E9DE28F3-5A21-464E-9DCD-31C1D98D47F2}" srcOrd="2" destOrd="0" presId="urn:microsoft.com/office/officeart/2005/8/layout/orgChart1"/>
    <dgm:cxn modelId="{97188E1C-5527-46EB-97D3-C0B15C129368}" type="presParOf" srcId="{A09E3C09-A8E9-BA44-9A66-25FBF41AF916}" destId="{21483E80-8CB4-4D8C-A234-E8BD2D0A121C}" srcOrd="2" destOrd="0" presId="urn:microsoft.com/office/officeart/2005/8/layout/orgChart1"/>
    <dgm:cxn modelId="{3BB4DA40-E6EA-4D17-B2CA-26329A85D39B}" type="presParOf" srcId="{A09E3C09-A8E9-BA44-9A66-25FBF41AF916}" destId="{3813032F-8C8A-4C31-8447-3FE0C180D672}" srcOrd="3" destOrd="0" presId="urn:microsoft.com/office/officeart/2005/8/layout/orgChart1"/>
    <dgm:cxn modelId="{331D282A-FC8A-4E06-8EDE-A4B26B89FBA6}" type="presParOf" srcId="{3813032F-8C8A-4C31-8447-3FE0C180D672}" destId="{2F1403DA-A684-428C-A695-22FD1A65463B}" srcOrd="0" destOrd="0" presId="urn:microsoft.com/office/officeart/2005/8/layout/orgChart1"/>
    <dgm:cxn modelId="{35DF5584-07F1-4D87-9E20-7722B86BF2BE}" type="presParOf" srcId="{2F1403DA-A684-428C-A695-22FD1A65463B}" destId="{3964DE42-DF4D-4AF9-93C7-92B9EE19DC53}" srcOrd="0" destOrd="0" presId="urn:microsoft.com/office/officeart/2005/8/layout/orgChart1"/>
    <dgm:cxn modelId="{F4C8628B-AD4D-462C-A77A-7A66FE2AC818}" type="presParOf" srcId="{2F1403DA-A684-428C-A695-22FD1A65463B}" destId="{43886BCA-F6C2-4496-A758-82DF8C31E8D3}" srcOrd="1" destOrd="0" presId="urn:microsoft.com/office/officeart/2005/8/layout/orgChart1"/>
    <dgm:cxn modelId="{00BC32DA-51BB-463D-9916-1CA34B845E1A}" type="presParOf" srcId="{3813032F-8C8A-4C31-8447-3FE0C180D672}" destId="{71BAD0AA-074D-41BA-9D8D-5EAF1965D615}" srcOrd="1" destOrd="0" presId="urn:microsoft.com/office/officeart/2005/8/layout/orgChart1"/>
    <dgm:cxn modelId="{56CA4EC7-6EE2-4118-ABC4-34435323CC0B}" type="presParOf" srcId="{3813032F-8C8A-4C31-8447-3FE0C180D672}" destId="{B5DE3B26-C005-4A3F-B542-958AFD56C1F6}" srcOrd="2" destOrd="0" presId="urn:microsoft.com/office/officeart/2005/8/layout/orgChart1"/>
    <dgm:cxn modelId="{85C1303D-82C8-6247-8250-B6A205DFA200}" type="presParOf" srcId="{7E3EDC62-1111-0F49-8CE0-CD0CB63EE7AC}" destId="{52E0E345-E4B1-A340-8B4D-309052130020}" srcOrd="2" destOrd="0" presId="urn:microsoft.com/office/officeart/2005/8/layout/orgChart1"/>
    <dgm:cxn modelId="{E5BE5295-291F-C04A-B968-CB86850E13E1}" type="presParOf" srcId="{A7CB4408-D918-7E4D-B831-A05377A877F1}" destId="{D0105AEE-0814-9649-96B9-4A25FE08786F}" srcOrd="2" destOrd="0" presId="urn:microsoft.com/office/officeart/2005/8/layout/orgChart1"/>
    <dgm:cxn modelId="{A1F8E0AA-6CF4-8A47-81A2-19747D341F71}" type="presParOf" srcId="{A7CB4408-D918-7E4D-B831-A05377A877F1}" destId="{2F5642D7-DFF9-3A4C-8053-A6CB202D2FD7}" srcOrd="3" destOrd="0" presId="urn:microsoft.com/office/officeart/2005/8/layout/orgChart1"/>
    <dgm:cxn modelId="{C863D6FB-1F6D-384B-9233-477281FC4D8B}" type="presParOf" srcId="{2F5642D7-DFF9-3A4C-8053-A6CB202D2FD7}" destId="{CEA3DFB1-7597-5E46-AB83-A2D9DD67CB47}" srcOrd="0" destOrd="0" presId="urn:microsoft.com/office/officeart/2005/8/layout/orgChart1"/>
    <dgm:cxn modelId="{04E57A55-C31A-534F-86A1-709487AC9592}" type="presParOf" srcId="{CEA3DFB1-7597-5E46-AB83-A2D9DD67CB47}" destId="{034DB130-BE06-D14D-A40C-E623BC220EE4}" srcOrd="0" destOrd="0" presId="urn:microsoft.com/office/officeart/2005/8/layout/orgChart1"/>
    <dgm:cxn modelId="{252ED7D4-2E0D-D442-88FC-B3D6BDD3DCC3}" type="presParOf" srcId="{CEA3DFB1-7597-5E46-AB83-A2D9DD67CB47}" destId="{E5D4BC46-9310-4E41-ADEA-08ED93641C73}" srcOrd="1" destOrd="0" presId="urn:microsoft.com/office/officeart/2005/8/layout/orgChart1"/>
    <dgm:cxn modelId="{847B93A7-0CA7-6646-B7FE-767EE1F08D4E}" type="presParOf" srcId="{2F5642D7-DFF9-3A4C-8053-A6CB202D2FD7}" destId="{7AEFA54F-F218-8745-9B1E-27541D4F47E5}" srcOrd="1" destOrd="0" presId="urn:microsoft.com/office/officeart/2005/8/layout/orgChart1"/>
    <dgm:cxn modelId="{57974CE7-ED68-43D5-A6D1-F2FFAE630F1F}" type="presParOf" srcId="{7AEFA54F-F218-8745-9B1E-27541D4F47E5}" destId="{4242BCE1-9ED3-4407-8574-3817690C8697}" srcOrd="0" destOrd="0" presId="urn:microsoft.com/office/officeart/2005/8/layout/orgChart1"/>
    <dgm:cxn modelId="{CE506600-36F7-4CC0-AFC9-12F34BA89743}" type="presParOf" srcId="{7AEFA54F-F218-8745-9B1E-27541D4F47E5}" destId="{D8B4FB4E-B0A6-4E55-8A4E-EA5167B1B931}" srcOrd="1" destOrd="0" presId="urn:microsoft.com/office/officeart/2005/8/layout/orgChart1"/>
    <dgm:cxn modelId="{80C33D45-04A8-4C1B-8524-017C87306ED5}" type="presParOf" srcId="{D8B4FB4E-B0A6-4E55-8A4E-EA5167B1B931}" destId="{24B2647B-EDD4-4D15-810F-9001BB2C51CD}" srcOrd="0" destOrd="0" presId="urn:microsoft.com/office/officeart/2005/8/layout/orgChart1"/>
    <dgm:cxn modelId="{5B985A4C-F44C-47C5-B708-5A13227AE7F8}" type="presParOf" srcId="{24B2647B-EDD4-4D15-810F-9001BB2C51CD}" destId="{7F3D7998-3E86-4B93-B22E-FF13E0F0C686}" srcOrd="0" destOrd="0" presId="urn:microsoft.com/office/officeart/2005/8/layout/orgChart1"/>
    <dgm:cxn modelId="{BB8018B0-00CC-42FA-8FC8-71FF0A09C426}" type="presParOf" srcId="{24B2647B-EDD4-4D15-810F-9001BB2C51CD}" destId="{DA29A12F-992D-47D9-89FC-148DBF41ACD7}" srcOrd="1" destOrd="0" presId="urn:microsoft.com/office/officeart/2005/8/layout/orgChart1"/>
    <dgm:cxn modelId="{52B61CE0-8979-4D61-B013-9329F49F4876}" type="presParOf" srcId="{D8B4FB4E-B0A6-4E55-8A4E-EA5167B1B931}" destId="{C7A2F0F0-1B8F-4C08-8E0B-8BE95C050A5B}" srcOrd="1" destOrd="0" presId="urn:microsoft.com/office/officeart/2005/8/layout/orgChart1"/>
    <dgm:cxn modelId="{B50910CB-6447-49AF-A0C1-1F73CA0F7728}" type="presParOf" srcId="{D8B4FB4E-B0A6-4E55-8A4E-EA5167B1B931}" destId="{83B0037D-B0EB-4A89-A317-5754410B3603}" srcOrd="2" destOrd="0" presId="urn:microsoft.com/office/officeart/2005/8/layout/orgChart1"/>
    <dgm:cxn modelId="{9F211618-D5E1-AF47-BD3A-EA7A54ACCCEE}" type="presParOf" srcId="{2F5642D7-DFF9-3A4C-8053-A6CB202D2FD7}" destId="{00D2DE67-D4A8-1046-9DD3-37EAA1D99EF6}" srcOrd="2" destOrd="0" presId="urn:microsoft.com/office/officeart/2005/8/layout/orgChart1"/>
    <dgm:cxn modelId="{E4799D1D-5009-9A45-BC51-1479AEE8F473}" type="presParOf" srcId="{56C3B702-F501-0B40-8A63-A25C2A41CCCC}" destId="{775E38C5-9B9F-7541-A0A8-5160C2F1971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2BCE1-9ED3-4407-8574-3817690C8697}">
      <dsp:nvSpPr>
        <dsp:cNvPr id="0" name=""/>
        <dsp:cNvSpPr/>
      </dsp:nvSpPr>
      <dsp:spPr>
        <a:xfrm>
          <a:off x="5763525" y="2665161"/>
          <a:ext cx="329953" cy="1011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856"/>
              </a:lnTo>
              <a:lnTo>
                <a:pt x="329953" y="101185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05AEE-0814-9649-96B9-4A25FE08786F}">
      <dsp:nvSpPr>
        <dsp:cNvPr id="0" name=""/>
        <dsp:cNvSpPr/>
      </dsp:nvSpPr>
      <dsp:spPr>
        <a:xfrm>
          <a:off x="5312589" y="1103382"/>
          <a:ext cx="1330811" cy="461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967"/>
              </a:lnTo>
              <a:lnTo>
                <a:pt x="1330811" y="230967"/>
              </a:lnTo>
              <a:lnTo>
                <a:pt x="1330811" y="46193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483E80-8CB4-4D8C-A234-E8BD2D0A121C}">
      <dsp:nvSpPr>
        <dsp:cNvPr id="0" name=""/>
        <dsp:cNvSpPr/>
      </dsp:nvSpPr>
      <dsp:spPr>
        <a:xfrm>
          <a:off x="2814358" y="2665161"/>
          <a:ext cx="287543" cy="1004509"/>
        </a:xfrm>
        <a:custGeom>
          <a:avLst/>
          <a:gdLst/>
          <a:ahLst/>
          <a:cxnLst/>
          <a:rect l="0" t="0" r="0" b="0"/>
          <a:pathLst>
            <a:path>
              <a:moveTo>
                <a:pt x="287543" y="0"/>
              </a:moveTo>
              <a:lnTo>
                <a:pt x="287543" y="1004509"/>
              </a:lnTo>
              <a:lnTo>
                <a:pt x="0" y="100450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55398-55B3-1F48-A88E-71A00A9CDA84}">
      <dsp:nvSpPr>
        <dsp:cNvPr id="0" name=""/>
        <dsp:cNvSpPr/>
      </dsp:nvSpPr>
      <dsp:spPr>
        <a:xfrm>
          <a:off x="3101902" y="2665161"/>
          <a:ext cx="171333" cy="1011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1867"/>
              </a:lnTo>
              <a:lnTo>
                <a:pt x="171333" y="101186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7467F-3648-4548-B576-3F799A659707}">
      <dsp:nvSpPr>
        <dsp:cNvPr id="0" name=""/>
        <dsp:cNvSpPr/>
      </dsp:nvSpPr>
      <dsp:spPr>
        <a:xfrm>
          <a:off x="3981777" y="1103382"/>
          <a:ext cx="1330811" cy="461934"/>
        </a:xfrm>
        <a:custGeom>
          <a:avLst/>
          <a:gdLst/>
          <a:ahLst/>
          <a:cxnLst/>
          <a:rect l="0" t="0" r="0" b="0"/>
          <a:pathLst>
            <a:path>
              <a:moveTo>
                <a:pt x="1330811" y="0"/>
              </a:moveTo>
              <a:lnTo>
                <a:pt x="1330811" y="230967"/>
              </a:lnTo>
              <a:lnTo>
                <a:pt x="0" y="230967"/>
              </a:lnTo>
              <a:lnTo>
                <a:pt x="0" y="46193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86FF2-8372-7D45-86C0-5CEDF7246E61}">
      <dsp:nvSpPr>
        <dsp:cNvPr id="0" name=""/>
        <dsp:cNvSpPr/>
      </dsp:nvSpPr>
      <dsp:spPr>
        <a:xfrm>
          <a:off x="4212745" y="3538"/>
          <a:ext cx="2199688" cy="109984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Gerente de Mercadeo y Comercial 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(Raúl </a:t>
          </a:r>
          <a:r>
            <a:rPr lang="es-ES" sz="1700" kern="1200" dirty="0" err="1"/>
            <a:t>Angel</a:t>
          </a:r>
          <a:r>
            <a:rPr lang="es-ES" sz="1700" kern="1200" dirty="0"/>
            <a:t>) </a:t>
          </a:r>
        </a:p>
      </dsp:txBody>
      <dsp:txXfrm>
        <a:off x="4212745" y="3538"/>
        <a:ext cx="2199688" cy="1099844"/>
      </dsp:txXfrm>
    </dsp:sp>
    <dsp:sp modelId="{08422557-818C-A040-8E78-D185EF035280}">
      <dsp:nvSpPr>
        <dsp:cNvPr id="0" name=""/>
        <dsp:cNvSpPr/>
      </dsp:nvSpPr>
      <dsp:spPr>
        <a:xfrm>
          <a:off x="2881933" y="1565317"/>
          <a:ext cx="2199688" cy="109984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Jefe de </a:t>
          </a:r>
          <a:r>
            <a:rPr lang="es-ES" sz="1700" kern="1200" dirty="0" err="1"/>
            <a:t>Mktg</a:t>
          </a:r>
          <a:r>
            <a:rPr lang="es-ES" sz="1700" kern="1200" dirty="0"/>
            <a:t>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(Yaneth Garzón) </a:t>
          </a:r>
        </a:p>
      </dsp:txBody>
      <dsp:txXfrm>
        <a:off x="2881933" y="1565317"/>
        <a:ext cx="2199688" cy="1099844"/>
      </dsp:txXfrm>
    </dsp:sp>
    <dsp:sp modelId="{956AA796-25A7-5745-B44C-3BC343238C47}">
      <dsp:nvSpPr>
        <dsp:cNvPr id="0" name=""/>
        <dsp:cNvSpPr/>
      </dsp:nvSpPr>
      <dsp:spPr>
        <a:xfrm>
          <a:off x="3273235" y="3127107"/>
          <a:ext cx="2199688" cy="1099844"/>
        </a:xfrm>
        <a:prstGeom prst="rect">
          <a:avLst/>
        </a:prstGeom>
        <a:gradFill rotWithShape="0">
          <a:gsLst>
            <a:gs pos="0">
              <a:schemeClr val="accent6"/>
            </a:gs>
            <a:gs pos="50000">
              <a:schemeClr val="accent6"/>
            </a:gs>
            <a:gs pos="100000">
              <a:schemeClr val="accent6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Diseñador y </a:t>
          </a:r>
          <a:r>
            <a:rPr lang="es-ES" sz="1700" kern="1200" dirty="0" err="1"/>
            <a:t>Community</a:t>
          </a:r>
          <a:r>
            <a:rPr lang="es-ES" sz="1700" kern="1200" dirty="0"/>
            <a:t> Manager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(Miguel Rozo)</a:t>
          </a:r>
        </a:p>
      </dsp:txBody>
      <dsp:txXfrm>
        <a:off x="3273235" y="3127107"/>
        <a:ext cx="2199688" cy="1099844"/>
      </dsp:txXfrm>
    </dsp:sp>
    <dsp:sp modelId="{3964DE42-DF4D-4AF9-93C7-92B9EE19DC53}">
      <dsp:nvSpPr>
        <dsp:cNvPr id="0" name=""/>
        <dsp:cNvSpPr/>
      </dsp:nvSpPr>
      <dsp:spPr>
        <a:xfrm>
          <a:off x="614670" y="3119749"/>
          <a:ext cx="2199688" cy="1099844"/>
        </a:xfrm>
        <a:prstGeom prst="rect">
          <a:avLst/>
        </a:prstGeom>
        <a:gradFill rotWithShape="0">
          <a:gsLst>
            <a:gs pos="0">
              <a:schemeClr val="accent6"/>
            </a:gs>
            <a:gs pos="50000">
              <a:schemeClr val="accent6"/>
            </a:gs>
            <a:gs pos="100000">
              <a:schemeClr val="accent6"/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Coordinador de Mercadeo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(Andrés </a:t>
          </a:r>
          <a:r>
            <a:rPr lang="es-ES" sz="1700" kern="1200" dirty="0" err="1"/>
            <a:t>Katich</a:t>
          </a:r>
          <a:r>
            <a:rPr lang="es-ES" sz="1700" kern="1200" dirty="0"/>
            <a:t>)</a:t>
          </a:r>
        </a:p>
      </dsp:txBody>
      <dsp:txXfrm>
        <a:off x="614670" y="3119749"/>
        <a:ext cx="2199688" cy="1099844"/>
      </dsp:txXfrm>
    </dsp:sp>
    <dsp:sp modelId="{034DB130-BE06-D14D-A40C-E623BC220EE4}">
      <dsp:nvSpPr>
        <dsp:cNvPr id="0" name=""/>
        <dsp:cNvSpPr/>
      </dsp:nvSpPr>
      <dsp:spPr>
        <a:xfrm>
          <a:off x="5543556" y="1565317"/>
          <a:ext cx="2199688" cy="109984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Ejecutiva </a:t>
          </a:r>
          <a:r>
            <a:rPr lang="es-ES" sz="1700" kern="1200" dirty="0" err="1"/>
            <a:t>Vts</a:t>
          </a:r>
          <a:r>
            <a:rPr lang="es-ES" sz="1700" kern="1200" dirty="0"/>
            <a:t> Corporativas y publicitarias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(Patricia Rubiano) </a:t>
          </a:r>
        </a:p>
      </dsp:txBody>
      <dsp:txXfrm>
        <a:off x="5543556" y="1565317"/>
        <a:ext cx="2199688" cy="1099844"/>
      </dsp:txXfrm>
    </dsp:sp>
    <dsp:sp modelId="{7F3D7998-3E86-4B93-B22E-FF13E0F0C686}">
      <dsp:nvSpPr>
        <dsp:cNvPr id="0" name=""/>
        <dsp:cNvSpPr/>
      </dsp:nvSpPr>
      <dsp:spPr>
        <a:xfrm>
          <a:off x="6093478" y="3127096"/>
          <a:ext cx="2199688" cy="109984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Equipo Comerciales externos</a:t>
          </a:r>
        </a:p>
      </dsp:txBody>
      <dsp:txXfrm>
        <a:off x="6093478" y="3127096"/>
        <a:ext cx="2199688" cy="1099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D66EA-7455-5B4F-A3A3-DDDA26A64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774175-EA9B-3843-B7FD-74E5016824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5379A234-6180-F14A-9001-CCD8A106E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8133EBB0-79CB-BB48-BB8B-4F0052973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6D42B06-9A6B-864C-8245-9B4A09C5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718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F91FE8-A9E4-0749-9794-F8CD77E25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3741AF6E-CE1F-5441-A1CB-9F02B864E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6BF2622C-4BC7-1F4A-A17C-B8B747214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FA53816E-3311-174D-893C-E28C51DC3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88574D08-DDEF-E848-8947-7D28E21CB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835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15A465-BF01-A949-99F4-AC4B75734E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216611EC-137C-2E41-AF14-EB0529998E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B66493A7-32C4-2B40-9594-134F50EF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7EE28C28-004B-6240-9F94-9F4A53570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22B487B9-E7C2-CC45-AA52-674F4D5D0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975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A032E-40A7-924F-963A-5A68DF419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1D00CC-41FE-0F4A-B442-2B7F5C574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62A9EB3C-3535-0D4E-B67D-5C8FF072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21FAC86F-C6CE-A847-8B1E-23B61D139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A177DA73-FD84-9A44-8D1B-0FF24933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421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B07DC-B0F8-8641-8550-AD54F062B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A7980A1F-906F-AE46-B5F3-5DAB610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35E4A877-DE54-194F-B290-E6E12F74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DD6F9DAB-1C09-034E-9955-859B7E7D9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7ADDC4F8-C7F8-1646-9124-284617005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422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0B915-6899-4149-AA8E-315BAFBCC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263ECE-31A7-C34B-98A2-0FD5CE0F8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3EBF352-BDAE-5A47-AF19-797C3B9C1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73368DC0-BC8A-6E45-AE35-7D63F2749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952E7FFA-20F1-8F49-B3CA-5496D0A62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72E6B0C4-5D98-1B44-901D-C288D4E5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96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1DAB6-92CB-3943-BBA4-1254906A5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870E9E94-AF0E-F44F-BC0A-7F031768D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412CCE-DB1A-C049-B487-14BC36A84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E8C8E720-F8F8-E543-91F2-D6FD73A6EC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587084B-A11D-0741-879C-8BE05BF68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posición de fecha 6">
            <a:extLst>
              <a:ext uri="{FF2B5EF4-FFF2-40B4-BE49-F238E27FC236}">
                <a16:creationId xmlns:a16="http://schemas.microsoft.com/office/drawing/2014/main" id="{33BE881C-A4F7-0443-9ED5-973024FF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8" name="Marcador de posición de pie de página 7">
            <a:extLst>
              <a:ext uri="{FF2B5EF4-FFF2-40B4-BE49-F238E27FC236}">
                <a16:creationId xmlns:a16="http://schemas.microsoft.com/office/drawing/2014/main" id="{84A0D6E7-0C57-334B-90C4-F3EE52812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posición de número de diapositiva 8">
            <a:extLst>
              <a:ext uri="{FF2B5EF4-FFF2-40B4-BE49-F238E27FC236}">
                <a16:creationId xmlns:a16="http://schemas.microsoft.com/office/drawing/2014/main" id="{CCCAB984-4910-9946-BC33-BD3D93F3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4085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1C1F0-662B-8B40-8224-0F81C17B6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A9EDDD2E-E7F4-EF43-B06C-F44EDE28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id="{34965917-02AA-B048-97AD-9AABA1F5C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35C93BE6-2FDA-D74A-9926-33044C9A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129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>
            <a:extLst>
              <a:ext uri="{FF2B5EF4-FFF2-40B4-BE49-F238E27FC236}">
                <a16:creationId xmlns:a16="http://schemas.microsoft.com/office/drawing/2014/main" id="{125AADAF-CBB3-4949-87E0-38CD70CD5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3" name="Marcador de posición de pie de página 2">
            <a:extLst>
              <a:ext uri="{FF2B5EF4-FFF2-40B4-BE49-F238E27FC236}">
                <a16:creationId xmlns:a16="http://schemas.microsoft.com/office/drawing/2014/main" id="{D92DE108-0AE8-594B-8873-06E500083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posición de número de diapositiva 3">
            <a:extLst>
              <a:ext uri="{FF2B5EF4-FFF2-40B4-BE49-F238E27FC236}">
                <a16:creationId xmlns:a16="http://schemas.microsoft.com/office/drawing/2014/main" id="{E553BBBE-C3BC-3C40-A33D-7D41DE369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98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DD84C-6A4F-9F41-9ADF-10E1D0B2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12C6BD-09AF-5B40-B69A-6DEBD751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89047420-AAF5-8341-BCB3-4D346113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D5E74459-76F7-F44E-BC9A-DA92EF8BD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77018DB8-2137-3C4F-B0AA-6D31A5FC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76AFADBF-F121-D244-BEF5-7CCE6411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106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7E8FAD-C35A-034F-AA1A-2B516ED1C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171CC2-A6AA-6F47-AE8D-C3288D2322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C4D6331E-1273-ED46-8058-A89C3CECB2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BD7FDE55-9808-764B-8C22-BB8CADEB5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9638F845-DACF-364A-AAD6-EA577AF80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8A0BD8E1-5A04-DA48-9E59-233826049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916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605F1C04-C522-3246-A10D-EC2B8645C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85607163-B03E-4646-8522-9808DE402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4D675F7C-EEA2-1F48-A4F9-4892362A22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DCAD0-61D6-5347-AE47-8270115DE61E}" type="datetimeFigureOut">
              <a:rPr lang="es-CO" smtClean="0"/>
              <a:t>20/06/19</a:t>
            </a:fld>
            <a:endParaRPr lang="es-CO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3CD79295-47D3-6745-BAED-A9820D980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452889D5-1000-A248-B160-C75EF6A681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9D3CC-A676-994B-81C6-31E387DB97C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469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NUL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57FD7F-5F46-A444-815D-7BF844DE3B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Organigrama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4C6350-6AF5-734E-9D94-C219DEC89E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Departamento de mercadeo	</a:t>
            </a:r>
          </a:p>
          <a:p>
            <a:r>
              <a:rPr lang="es-ES" dirty="0"/>
              <a:t>2019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6721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6C3CA0F-B9ED-4A49-AE0B-5EEB01921158}"/>
              </a:ext>
            </a:extLst>
          </p:cNvPr>
          <p:cNvSpPr/>
          <p:nvPr/>
        </p:nvSpPr>
        <p:spPr>
          <a:xfrm>
            <a:off x="0" y="6273478"/>
            <a:ext cx="12192000" cy="584522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	ORGANIGRAMA</a:t>
            </a:r>
            <a:endParaRPr lang="es-CO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B70CF3C1-1ACF-7D4E-9BC5-0081DF812F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5260030"/>
              </p:ext>
            </p:extLst>
          </p:nvPr>
        </p:nvGraphicFramePr>
        <p:xfrm>
          <a:off x="1165253" y="595032"/>
          <a:ext cx="11175101" cy="5792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n 5">
            <a:extLst>
              <a:ext uri="{FF2B5EF4-FFF2-40B4-BE49-F238E27FC236}">
                <a16:creationId xmlns:a16="http://schemas.microsoft.com/office/drawing/2014/main" id="{65BFA387-E8D2-3F42-AE17-994A91374F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408" y="6359206"/>
            <a:ext cx="998789" cy="44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39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9EFCF53-018E-0041-B02A-D1638D9D2D8D}"/>
              </a:ext>
            </a:extLst>
          </p:cNvPr>
          <p:cNvSpPr/>
          <p:nvPr/>
        </p:nvSpPr>
        <p:spPr>
          <a:xfrm>
            <a:off x="895109" y="1207586"/>
            <a:ext cx="866558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Creación, presentación y validación del plan de Mercadeo y comercial de la compañía.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Responsable de la generación de las diferentes comunicaciones de la compañía ( internas y externas)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Velar por el cumplimiento de los indicadores de todos los miembros del equipo de mercadeo y ventas.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Lanzamiento de películas propias (distribuidora </a:t>
            </a:r>
            <a:r>
              <a:rPr lang="es-ES" dirty="0" err="1"/>
              <a:t>procinal</a:t>
            </a:r>
            <a:r>
              <a:rPr lang="es-ES" dirty="0"/>
              <a:t>)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Generar nuevas ventas para la compañía a través de los diferentes canales que tiene la organización.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Velar por el cumplimiento de los indicadores estipulados por la gerencia general.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Desarrollo de planes de medios digitales.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Coordinar los departamentos que intervienen en los procesos de mercadeo y garantizar su ejecución.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Implementación estrategias de CRM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Corresponsabilidad ventas confitería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Creación estrategias de precios y promociones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Manejo Integral del departamento de mercadeo y comercial.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Manejo marca IMAX </a:t>
            </a:r>
            <a:r>
              <a:rPr lang="es-ES" dirty="0" err="1"/>
              <a:t>Intl</a:t>
            </a:r>
            <a:r>
              <a:rPr lang="es-ES" dirty="0"/>
              <a:t> 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1C84AAC-B035-8F49-A10E-5E106B2BE991}"/>
              </a:ext>
            </a:extLst>
          </p:cNvPr>
          <p:cNvSpPr/>
          <p:nvPr/>
        </p:nvSpPr>
        <p:spPr>
          <a:xfrm>
            <a:off x="0" y="0"/>
            <a:ext cx="12192000" cy="5845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GERENTE DE MERCADEO Y COMERCIAL </a:t>
            </a:r>
            <a:endParaRPr lang="es-CO" sz="2000" b="1" dirty="0"/>
          </a:p>
        </p:txBody>
      </p:sp>
    </p:spTree>
    <p:extLst>
      <p:ext uri="{BB962C8B-B14F-4D97-AF65-F5344CB8AC3E}">
        <p14:creationId xmlns:p14="http://schemas.microsoft.com/office/powerpoint/2010/main" val="2938053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D21551BC-EBD6-D545-8FE9-C7634AAC0AF5}"/>
              </a:ext>
            </a:extLst>
          </p:cNvPr>
          <p:cNvSpPr/>
          <p:nvPr/>
        </p:nvSpPr>
        <p:spPr>
          <a:xfrm>
            <a:off x="0" y="0"/>
            <a:ext cx="12192000" cy="5845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JEFE DE MERCADEO </a:t>
            </a:r>
            <a:endParaRPr lang="es-CO" sz="2000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4FD5CA-1398-AD44-A6F2-03E97C8FE0AC}"/>
              </a:ext>
            </a:extLst>
          </p:cNvPr>
          <p:cNvSpPr txBox="1"/>
          <p:nvPr/>
        </p:nvSpPr>
        <p:spPr>
          <a:xfrm>
            <a:off x="371474" y="1328738"/>
            <a:ext cx="1130586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Generar estrategias de ventas para traer nuevos espectadores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Desarrollar y ejecutar el plan de mercadeo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Liderar la plataforma de ventas Online, Página Web, </a:t>
            </a:r>
            <a:r>
              <a:rPr lang="es-ES" dirty="0" err="1"/>
              <a:t>Call</a:t>
            </a:r>
            <a:r>
              <a:rPr lang="es-ES" dirty="0"/>
              <a:t> Center, </a:t>
            </a:r>
            <a:r>
              <a:rPr lang="es-ES" dirty="0" err="1"/>
              <a:t>Mailing</a:t>
            </a:r>
            <a:r>
              <a:rPr lang="es-ES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Cumplir los objetivos de ventas de la tarjeta VIP desarrollando estrategias adecuadas para su óptimo funcionamiento.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Velar por el correcto desarrollo de artes de las marcas que representamos.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Acompañar los procesos de la gerencia de mercadeo.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Generar el levantamiento y/o creación de los procesos en los que actualmente y en un futuro intervenga </a:t>
            </a:r>
            <a:r>
              <a:rPr lang="es-ES" dirty="0" err="1"/>
              <a:t>Mktg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Generar comunicaciones oportunas y de doble vía con los consumidores alrededor de las películas y la marca.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Coordinación y manejo con distribuidores, premieres, funciones promocionales, medios propios, material de </a:t>
            </a:r>
            <a:r>
              <a:rPr lang="es-ES" dirty="0" err="1"/>
              <a:t>merchandising</a:t>
            </a:r>
            <a:r>
              <a:rPr lang="es-ES" dirty="0"/>
              <a:t>,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Investigar y presentar informes sobre tendencias en </a:t>
            </a:r>
            <a:r>
              <a:rPr lang="es-ES" dirty="0" err="1"/>
              <a:t>Mktg</a:t>
            </a:r>
            <a:r>
              <a:rPr lang="es-ES" dirty="0"/>
              <a:t>, alimentos, publicidad y cines.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Generación de Boletines de </a:t>
            </a:r>
            <a:r>
              <a:rPr lang="es-ES" dirty="0" err="1"/>
              <a:t>mktg</a:t>
            </a:r>
            <a:r>
              <a:rPr lang="es-ES" dirty="0"/>
              <a:t>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Servicio al cliente (manejo integral de la estrategia de servicio al cliente)</a:t>
            </a:r>
          </a:p>
        </p:txBody>
      </p:sp>
    </p:spTree>
    <p:extLst>
      <p:ext uri="{BB962C8B-B14F-4D97-AF65-F5344CB8AC3E}">
        <p14:creationId xmlns:p14="http://schemas.microsoft.com/office/powerpoint/2010/main" val="1717811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C00CB58-DEEC-8E46-A026-7D430BE25446}"/>
              </a:ext>
            </a:extLst>
          </p:cNvPr>
          <p:cNvSpPr/>
          <p:nvPr/>
        </p:nvSpPr>
        <p:spPr>
          <a:xfrm>
            <a:off x="0" y="0"/>
            <a:ext cx="12192000" cy="5845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DISEÑADOR &amp; COMMUNITY MANAGER</a:t>
            </a:r>
            <a:endParaRPr lang="es-CO" sz="20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4491E4F-8966-B444-8A8A-686A45312D63}"/>
              </a:ext>
            </a:extLst>
          </p:cNvPr>
          <p:cNvSpPr txBox="1"/>
          <p:nvPr/>
        </p:nvSpPr>
        <p:spPr>
          <a:xfrm>
            <a:off x="371475" y="1328738"/>
            <a:ext cx="84010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Manejo INTEGRAL de las RRSS, página web y comunicación en plataforma de pagos Online.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Desarrollo de artes para medios digitales y Offline de la organización.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Diseño de la comunicación interna de la organización.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Búsqueda y adaptación de los artes de las distribuidoras de los artes de las distribuidoras de acuerdo a la necesidad y en los tiempos necesarios y adecuados.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Creación y adaptación artes para lanzamientos de las películas distribuidas por Cinemas </a:t>
            </a:r>
            <a:r>
              <a:rPr lang="es-ES" dirty="0" err="1"/>
              <a:t>Procinal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Implementación de estrategias de comunicación en los canales digitales.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Desarrollo de artes para las confiterías, taquillas, teatros y publicidad en general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Elaboración del contenido en medios digitales según lineamientos de la dirección de mercadeo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Implementación de pauta digital y medios propios según directrices de la gerencia  de mercadeo 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Velar por el correcto uso y desarrollo de la marca.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Aprobar colores, usos, pruebas de color, sherpas, etc.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Garantizar el correcto uso de la marca en cualquier medio digital e impreso. </a:t>
            </a:r>
          </a:p>
        </p:txBody>
      </p:sp>
    </p:spTree>
    <p:extLst>
      <p:ext uri="{BB962C8B-B14F-4D97-AF65-F5344CB8AC3E}">
        <p14:creationId xmlns:p14="http://schemas.microsoft.com/office/powerpoint/2010/main" val="3424963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1C00CB58-DEEC-8E46-A026-7D430BE25446}"/>
              </a:ext>
            </a:extLst>
          </p:cNvPr>
          <p:cNvSpPr/>
          <p:nvPr/>
        </p:nvSpPr>
        <p:spPr>
          <a:xfrm>
            <a:off x="0" y="0"/>
            <a:ext cx="12192000" cy="5845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COORDINADOR DE MERCADEO</a:t>
            </a:r>
            <a:endParaRPr lang="es-CO" sz="20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4491E4F-8966-B444-8A8A-686A45312D63}"/>
              </a:ext>
            </a:extLst>
          </p:cNvPr>
          <p:cNvSpPr txBox="1"/>
          <p:nvPr/>
        </p:nvSpPr>
        <p:spPr>
          <a:xfrm>
            <a:off x="371475" y="1328738"/>
            <a:ext cx="840105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Ejecutar los planes de mercadeo y acciones puntuales en los teatros.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Apoyar el proceso de desarrollo de promociones internas.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Velar por la correcta y adecuada imagen de los teatros, supervisar las piezas publicitarias y desarrollo de promociones.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Aportar ideas y planes de acción que ayuden a incrementar las ventas de los teatros.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Monitoreo de la competencia en taquilla y confitería.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Coordinación entre la operación y mercadeo en eventos propios como premieres, funciones de prensa, eventos.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Despliegue y ejecución de campañas de servicio al cliente.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Seguimiento y control del material publicitario de las películas.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Coordinación de la ejecución de alianzas.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Realización de informes del departamento.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Apoyo en la ejecución del mercadeo y comunicaciones internas en la empresa.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Levantamiento de procesos internos de comunicaciones y mercadeo, así como la ejecución de ellos.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/>
              <a:t>Seguimiento del protocolo básico del teatro.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r>
              <a:rPr lang="es-MX" dirty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1950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D019F41-A0E6-F343-89E0-05AD210B21C3}"/>
              </a:ext>
            </a:extLst>
          </p:cNvPr>
          <p:cNvSpPr/>
          <p:nvPr/>
        </p:nvSpPr>
        <p:spPr>
          <a:xfrm>
            <a:off x="0" y="0"/>
            <a:ext cx="12192000" cy="5845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EJECUTIVA DE PUBLICIDAD</a:t>
            </a:r>
            <a:endParaRPr lang="es-CO" sz="20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DF786C8-A474-6C48-B1AF-95B81AF66C33}"/>
              </a:ext>
            </a:extLst>
          </p:cNvPr>
          <p:cNvSpPr txBox="1"/>
          <p:nvPr/>
        </p:nvSpPr>
        <p:spPr>
          <a:xfrm>
            <a:off x="371475" y="1328738"/>
            <a:ext cx="840105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Coordinación ejecutivos externos de la compañía, sus cuentas, negociaciones,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Responsable de la pauta exhibida en nuestras pantallas.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Cumplimiento de cuotas de ventas según lo establecido por la compañía.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Manejo de clientes según los parámetros que establece la organización.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Coordinación con los diferentes departamentos para la correcta exhibición de la pauta publicitaria.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Responsable del respeto de las tarifas establecidas.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Velar por que las negociaciones esté siempre dentro de los correctos márgenes de libre competencia.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Coordinación de clientes entre todos los agentes que intervienen en las ventas de la empresa.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Manejo de negociaciones con los diferentes clientes según las necesidades de la compañía.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Creación de las tarifas de pauta publicitaria de todos los diferentes medios que posee la marca.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Coordinación con el director de mercadeo para negociaciones en común.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Manejo de los espacios publicitarios.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Coordinación con los administradores para la correcta exhibición del material.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4932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E1E7B5BC-D661-594E-8602-FCA4426BE9B6}"/>
              </a:ext>
            </a:extLst>
          </p:cNvPr>
          <p:cNvSpPr/>
          <p:nvPr/>
        </p:nvSpPr>
        <p:spPr>
          <a:xfrm>
            <a:off x="0" y="0"/>
            <a:ext cx="12192000" cy="5845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EJECUTIVA DE VENTAS CORPORATIVAS</a:t>
            </a:r>
            <a:endParaRPr lang="es-CO" sz="2000" b="1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582216A-A548-3B45-BAE7-8000396BD92D}"/>
              </a:ext>
            </a:extLst>
          </p:cNvPr>
          <p:cNvSpPr txBox="1"/>
          <p:nvPr/>
        </p:nvSpPr>
        <p:spPr>
          <a:xfrm>
            <a:off x="371475" y="1328738"/>
            <a:ext cx="84010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Venta de alquileres.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Venta de convenios.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Venta funciones especiales corporativos.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Coordinación de las operaciones del </a:t>
            </a:r>
            <a:r>
              <a:rPr lang="es-ES" dirty="0" err="1"/>
              <a:t>Call</a:t>
            </a:r>
            <a:r>
              <a:rPr lang="es-ES" dirty="0"/>
              <a:t> Center y seguimiento de la Central de reservas.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Coordinación de Ventas empresariales desde el </a:t>
            </a:r>
            <a:r>
              <a:rPr lang="es-ES" dirty="0" err="1"/>
              <a:t>Call</a:t>
            </a:r>
            <a:r>
              <a:rPr lang="es-ES" dirty="0"/>
              <a:t> Center.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Cumplimiento de las metas de ventas establecidas por la gerencia de mercadeo.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Generación y presentación de informes de ventas de todos los frentes corporativos de la empresa.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Generación de informes de </a:t>
            </a:r>
            <a:r>
              <a:rPr lang="es-ES" dirty="0" err="1"/>
              <a:t>benchmark</a:t>
            </a:r>
            <a:r>
              <a:rPr lang="es-ES" dirty="0"/>
              <a:t> sobre los precios y estrategias de la competencia.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Consecución de nuevos clientes para la empresa. </a:t>
            </a:r>
          </a:p>
        </p:txBody>
      </p:sp>
    </p:spTree>
    <p:extLst>
      <p:ext uri="{BB962C8B-B14F-4D97-AF65-F5344CB8AC3E}">
        <p14:creationId xmlns:p14="http://schemas.microsoft.com/office/powerpoint/2010/main" val="10423726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16181</TotalTime>
  <Words>940</Words>
  <Application>Microsoft Macintosh PowerPoint</Application>
  <PresentationFormat>Panorámica</PresentationFormat>
  <Paragraphs>95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Organigrama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Raúl Angel</dc:creator>
  <cp:lastModifiedBy>Raúl Angel</cp:lastModifiedBy>
  <cp:revision>28</cp:revision>
  <dcterms:created xsi:type="dcterms:W3CDTF">2018-02-05T20:36:21Z</dcterms:created>
  <dcterms:modified xsi:type="dcterms:W3CDTF">2019-06-20T20:54:17Z</dcterms:modified>
</cp:coreProperties>
</file>