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7"/>
  </p:notesMasterIdLst>
  <p:sldIdLst>
    <p:sldId id="368" r:id="rId2"/>
    <p:sldId id="369" r:id="rId3"/>
    <p:sldId id="367" r:id="rId4"/>
    <p:sldId id="365" r:id="rId5"/>
    <p:sldId id="366" r:id="rId6"/>
  </p:sldIdLst>
  <p:sldSz cx="9144000" cy="5143500" type="screen16x9"/>
  <p:notesSz cx="6858000" cy="9144000"/>
  <p:embeddedFontLst>
    <p:embeddedFont>
      <p:font typeface="Source Sans Pro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9CC37C-F6BE-4921-8901-D61C056E257A}">
  <a:tblStyle styleId="{FE9CC37C-F6BE-4921-8901-D61C056E25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0"/>
    <p:restoredTop sz="95603"/>
  </p:normalViewPr>
  <p:slideViewPr>
    <p:cSldViewPr snapToGrid="0" snapToObjects="1">
      <p:cViewPr>
        <p:scale>
          <a:sx n="140" d="100"/>
          <a:sy n="140" d="100"/>
        </p:scale>
        <p:origin x="-1110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0695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●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○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BEF2"/>
              </a:buClr>
              <a:buSzPts val="2400"/>
              <a:buFont typeface="Source Sans Pro"/>
              <a:buChar char="■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94537" y="2110085"/>
            <a:ext cx="3954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 SHOW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9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t="11942" r="11930" b="14702"/>
          <a:stretch/>
        </p:blipFill>
        <p:spPr bwMode="auto">
          <a:xfrm>
            <a:off x="0" y="0"/>
            <a:ext cx="91280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11942" r="11397" b="1413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t="11942" r="11503" b="13943"/>
          <a:stretch/>
        </p:blipFill>
        <p:spPr bwMode="auto">
          <a:xfrm>
            <a:off x="0" y="0"/>
            <a:ext cx="91476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8" t="11943" r="12995" b="1413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23646</TotalTime>
  <Words>2</Words>
  <Application>Microsoft Office PowerPoint</Application>
  <PresentationFormat>Presentación en pantalla (16:9)</PresentationFormat>
  <Paragraphs>1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Source Sans Pro</vt:lpstr>
      <vt:lpstr>Montserrat</vt:lpstr>
      <vt:lpstr>Gremio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Mercadeo</dc:creator>
  <cp:lastModifiedBy>Mercadeo</cp:lastModifiedBy>
  <cp:revision>269</cp:revision>
  <dcterms:modified xsi:type="dcterms:W3CDTF">2019-02-13T20:27:00Z</dcterms:modified>
</cp:coreProperties>
</file>