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77" r:id="rId7"/>
    <p:sldId id="278" r:id="rId8"/>
    <p:sldId id="276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18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13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26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5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97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06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49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13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33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8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20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CE9B-DD7A-4017-8CB0-DA2F02B84D49}" type="datetimeFigureOut">
              <a:rPr lang="es-MX" smtClean="0"/>
              <a:t>18/02/2019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6F45-85B1-4682-BC71-DBACFC1C37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28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36865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9087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JUEVES 14 Y VIERNES 15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3600726"/>
            <a:ext cx="32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JUEVES 14 AL  DOMINGO 17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20925" r="35951" b="43576"/>
          <a:stretch/>
        </p:blipFill>
        <p:spPr bwMode="auto">
          <a:xfrm>
            <a:off x="3919026" y="1367175"/>
            <a:ext cx="5074818" cy="191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21219" r="37060" b="44085"/>
          <a:stretch/>
        </p:blipFill>
        <p:spPr bwMode="auto">
          <a:xfrm>
            <a:off x="3919025" y="4077072"/>
            <a:ext cx="5062919" cy="192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283968" y="2708920"/>
            <a:ext cx="1008112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296682" y="5445224"/>
            <a:ext cx="1008112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20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13080" r="25304" b="18798"/>
          <a:stretch/>
        </p:blipFill>
        <p:spPr bwMode="auto">
          <a:xfrm>
            <a:off x="91517" y="1424988"/>
            <a:ext cx="4192451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t="10327" r="69928" b="80741"/>
          <a:stretch/>
        </p:blipFill>
        <p:spPr bwMode="auto">
          <a:xfrm>
            <a:off x="107504" y="57876"/>
            <a:ext cx="1369413" cy="10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40664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Feliz día de tu muerte 2</a:t>
            </a:r>
          </a:p>
          <a:p>
            <a:r>
              <a:rPr lang="es-MX" dirty="0" smtClean="0"/>
              <a:t>16 TEATROS </a:t>
            </a:r>
            <a:r>
              <a:rPr lang="es-MX" dirty="0" err="1" smtClean="0"/>
              <a:t>bogotá</a:t>
            </a:r>
            <a:endParaRPr lang="es-MX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12781" r="25034" b="16370"/>
          <a:stretch/>
        </p:blipFill>
        <p:spPr bwMode="auto">
          <a:xfrm>
            <a:off x="4572000" y="1437928"/>
            <a:ext cx="4530235" cy="450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084168" y="41479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Alita</a:t>
            </a:r>
          </a:p>
          <a:p>
            <a:r>
              <a:rPr lang="es-MX" dirty="0" smtClean="0"/>
              <a:t>17 TEATROS Bogotá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295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91680" y="40664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Feliz día de tu muerte 2</a:t>
            </a:r>
          </a:p>
          <a:p>
            <a:r>
              <a:rPr lang="es-MX" dirty="0"/>
              <a:t>4</a:t>
            </a:r>
            <a:r>
              <a:rPr lang="es-MX" dirty="0" smtClean="0"/>
              <a:t> TEATROS Bogotá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41479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Alita</a:t>
            </a:r>
          </a:p>
          <a:p>
            <a:r>
              <a:rPr lang="es-MX" dirty="0" smtClean="0"/>
              <a:t>12 TEATROS Bogotá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9" t="6954" r="62660" b="84938"/>
          <a:stretch/>
        </p:blipFill>
        <p:spPr bwMode="auto">
          <a:xfrm>
            <a:off x="179512" y="402272"/>
            <a:ext cx="1285464" cy="51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19432" r="25476" b="24368"/>
          <a:stretch/>
        </p:blipFill>
        <p:spPr bwMode="auto">
          <a:xfrm>
            <a:off x="179512" y="1431985"/>
            <a:ext cx="4464496" cy="35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20155" r="25459" b="26029"/>
          <a:stretch/>
        </p:blipFill>
        <p:spPr bwMode="auto">
          <a:xfrm>
            <a:off x="4788024" y="1431985"/>
            <a:ext cx="4248472" cy="35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20906"/>
              </p:ext>
            </p:extLst>
          </p:nvPr>
        </p:nvGraphicFramePr>
        <p:xfrm>
          <a:off x="2447764" y="6111953"/>
          <a:ext cx="4248472" cy="6000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99389"/>
                <a:gridCol w="1699389"/>
                <a:gridCol w="849694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# teatros en Bogotá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Teatros con la película </a:t>
                      </a:r>
                      <a:r>
                        <a:rPr lang="es-MX" sz="1200" b="1" u="none" strike="noStrike" dirty="0" smtClean="0">
                          <a:effectLst/>
                        </a:rPr>
                        <a:t>             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80%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12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33%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6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10335" r="66696" b="84750"/>
          <a:stretch/>
        </p:blipFill>
        <p:spPr bwMode="auto">
          <a:xfrm>
            <a:off x="210563" y="476672"/>
            <a:ext cx="1697142" cy="3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07705" y="81946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Feliz día de tu muerte 2</a:t>
            </a:r>
          </a:p>
          <a:p>
            <a:r>
              <a:rPr lang="es-MX" dirty="0" smtClean="0"/>
              <a:t>12 TEATROS Bogotá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796136" y="81946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Alita</a:t>
            </a:r>
          </a:p>
          <a:p>
            <a:r>
              <a:rPr lang="es-MX" dirty="0" smtClean="0"/>
              <a:t>12 TEATROS Bogotá</a:t>
            </a:r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6015" r="40285" b="3845"/>
          <a:stretch/>
        </p:blipFill>
        <p:spPr bwMode="auto">
          <a:xfrm>
            <a:off x="323528" y="1522900"/>
            <a:ext cx="3681248" cy="47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5828" r="37866" b="4903"/>
          <a:stretch/>
        </p:blipFill>
        <p:spPr bwMode="auto">
          <a:xfrm>
            <a:off x="4644009" y="1522900"/>
            <a:ext cx="4044986" cy="47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5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18197" r="33164" b="61618"/>
          <a:stretch/>
        </p:blipFill>
        <p:spPr bwMode="auto">
          <a:xfrm>
            <a:off x="251520" y="2132856"/>
            <a:ext cx="734502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6671" r="63405" b="86970"/>
          <a:stretch/>
        </p:blipFill>
        <p:spPr bwMode="auto">
          <a:xfrm>
            <a:off x="251520" y="260648"/>
            <a:ext cx="254759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12687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Feliz día de tu muerte 2</a:t>
            </a:r>
          </a:p>
          <a:p>
            <a:r>
              <a:rPr lang="es-MX" dirty="0"/>
              <a:t>3</a:t>
            </a:r>
            <a:r>
              <a:rPr lang="es-MX" dirty="0" smtClean="0"/>
              <a:t> TEATROS Bogotá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295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800738" y="1412776"/>
            <a:ext cx="32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JUEVES 14 AL  DOMINGO 17</a:t>
            </a:r>
            <a:endParaRPr lang="es-MX" dirty="0"/>
          </a:p>
        </p:txBody>
      </p:sp>
      <p:pic>
        <p:nvPicPr>
          <p:cNvPr id="8194" name="Picture 2" descr="Resultado de imagen para como entrenar a tu dr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2456"/>
            <a:ext cx="3721359" cy="52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9479" r="38066" b="46467"/>
          <a:stretch/>
        </p:blipFill>
        <p:spPr bwMode="auto">
          <a:xfrm>
            <a:off x="4427984" y="2492896"/>
            <a:ext cx="4592568" cy="1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644008" y="3987222"/>
            <a:ext cx="1008112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1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t="10327" r="69928" b="80741"/>
          <a:stretch/>
        </p:blipFill>
        <p:spPr bwMode="auto">
          <a:xfrm>
            <a:off x="107504" y="57876"/>
            <a:ext cx="1369413" cy="10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40664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Cómo entrenar a tu dragón</a:t>
            </a:r>
          </a:p>
          <a:p>
            <a:r>
              <a:rPr lang="es-MX" dirty="0" smtClean="0"/>
              <a:t>17 TEATROS </a:t>
            </a:r>
            <a:r>
              <a:rPr lang="es-MX" dirty="0" err="1" smtClean="0"/>
              <a:t>bogotá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t="24559" r="24015" b="5392"/>
          <a:stretch/>
        </p:blipFill>
        <p:spPr bwMode="auto">
          <a:xfrm>
            <a:off x="1619672" y="1535502"/>
            <a:ext cx="616999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4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91680" y="40664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Como entrenar a tu dragón</a:t>
            </a:r>
          </a:p>
          <a:p>
            <a:r>
              <a:rPr lang="es-MX" dirty="0" smtClean="0"/>
              <a:t>3 TEATROS Bogotá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9" t="6954" r="62660" b="84938"/>
          <a:stretch/>
        </p:blipFill>
        <p:spPr bwMode="auto">
          <a:xfrm>
            <a:off x="179512" y="402272"/>
            <a:ext cx="1285464" cy="51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 t="20534" r="25397" b="30415"/>
          <a:stretch/>
        </p:blipFill>
        <p:spPr bwMode="auto">
          <a:xfrm>
            <a:off x="1259632" y="1412776"/>
            <a:ext cx="6624736" cy="368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39693"/>
              </p:ext>
            </p:extLst>
          </p:nvPr>
        </p:nvGraphicFramePr>
        <p:xfrm>
          <a:off x="2717800" y="5805264"/>
          <a:ext cx="3708400" cy="6000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59747"/>
                <a:gridCol w="1511886"/>
                <a:gridCol w="836767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# teatros en Bogotá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Teatros con la película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20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85%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25%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44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113</Words>
  <Application>Microsoft Office PowerPoint</Application>
  <PresentationFormat>Presentación en pantalla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Mercadeo</cp:lastModifiedBy>
  <cp:revision>4</cp:revision>
  <dcterms:created xsi:type="dcterms:W3CDTF">2019-02-18T22:47:34Z</dcterms:created>
  <dcterms:modified xsi:type="dcterms:W3CDTF">2019-02-18T23:25:16Z</dcterms:modified>
</cp:coreProperties>
</file>