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57" r:id="rId5"/>
    <p:sldId id="263" r:id="rId6"/>
    <p:sldId id="259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EC12F-E38B-4261-B50C-46FD2FC7ACC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2D601FE-2628-40D2-85D4-BB2F1318EA1F}">
      <dgm:prSet phldrT="[Texto]"/>
      <dgm:spPr/>
      <dgm:t>
        <a:bodyPr/>
        <a:lstStyle/>
        <a:p>
          <a:r>
            <a:rPr lang="es-CO" dirty="0" smtClean="0"/>
            <a:t>Ganador x </a:t>
          </a:r>
          <a:r>
            <a:rPr lang="es-CO" dirty="0" err="1" smtClean="0"/>
            <a:t>Admissions</a:t>
          </a:r>
          <a:endParaRPr lang="es-MX" dirty="0"/>
        </a:p>
      </dgm:t>
    </dgm:pt>
    <dgm:pt modelId="{1764D16F-BD5D-4F2A-B828-A9281039CEF9}" type="parTrans" cxnId="{B80770F0-D150-4325-A0C1-D539D92F86BE}">
      <dgm:prSet/>
      <dgm:spPr/>
      <dgm:t>
        <a:bodyPr/>
        <a:lstStyle/>
        <a:p>
          <a:endParaRPr lang="es-MX"/>
        </a:p>
      </dgm:t>
    </dgm:pt>
    <dgm:pt modelId="{CB856108-F724-4A57-A958-C00BDE1741F3}" type="sibTrans" cxnId="{B80770F0-D150-4325-A0C1-D539D92F86BE}">
      <dgm:prSet/>
      <dgm:spPr/>
      <dgm:t>
        <a:bodyPr/>
        <a:lstStyle/>
        <a:p>
          <a:endParaRPr lang="es-MX"/>
        </a:p>
      </dgm:t>
    </dgm:pt>
    <dgm:pt modelId="{47D15967-8738-4576-9142-FD9EB852FE3C}">
      <dgm:prSet phldrT="[Texto]"/>
      <dgm:spPr/>
      <dgm:t>
        <a:bodyPr/>
        <a:lstStyle/>
        <a:p>
          <a:r>
            <a:rPr lang="es-CO" dirty="0" smtClean="0"/>
            <a:t>Ganador x Box Office</a:t>
          </a:r>
          <a:endParaRPr lang="es-MX" dirty="0"/>
        </a:p>
      </dgm:t>
    </dgm:pt>
    <dgm:pt modelId="{F57807A4-1CE4-454A-9479-6E2C93D5AC4F}" type="parTrans" cxnId="{4B3C6C00-5886-4A5E-8142-8F3E81459FC4}">
      <dgm:prSet/>
      <dgm:spPr/>
      <dgm:t>
        <a:bodyPr/>
        <a:lstStyle/>
        <a:p>
          <a:endParaRPr lang="es-MX"/>
        </a:p>
      </dgm:t>
    </dgm:pt>
    <dgm:pt modelId="{F081BFF9-8DE3-4E86-AB4C-C77AD56F5758}" type="sibTrans" cxnId="{4B3C6C00-5886-4A5E-8142-8F3E81459FC4}">
      <dgm:prSet/>
      <dgm:spPr/>
      <dgm:t>
        <a:bodyPr/>
        <a:lstStyle/>
        <a:p>
          <a:endParaRPr lang="es-MX"/>
        </a:p>
      </dgm:t>
    </dgm:pt>
    <dgm:pt modelId="{FCA16895-8353-4A61-9F83-3621F7BC6C86}">
      <dgm:prSet phldrT="[Texto]"/>
      <dgm:spPr/>
      <dgm:t>
        <a:bodyPr/>
        <a:lstStyle/>
        <a:p>
          <a:r>
            <a:rPr lang="es-CO" dirty="0" smtClean="0"/>
            <a:t>Ganador x Taquilla + Confitería</a:t>
          </a:r>
          <a:endParaRPr lang="es-MX" dirty="0"/>
        </a:p>
      </dgm:t>
    </dgm:pt>
    <dgm:pt modelId="{8BC188A6-0BF9-4E88-BC30-0991506F1748}" type="parTrans" cxnId="{D48FD0F4-8601-4C79-A0D6-AD13ABFEBC3A}">
      <dgm:prSet/>
      <dgm:spPr/>
      <dgm:t>
        <a:bodyPr/>
        <a:lstStyle/>
        <a:p>
          <a:endParaRPr lang="es-MX"/>
        </a:p>
      </dgm:t>
    </dgm:pt>
    <dgm:pt modelId="{2B35FA14-6C60-40E0-9904-C10AC2C8A181}" type="sibTrans" cxnId="{D48FD0F4-8601-4C79-A0D6-AD13ABFEBC3A}">
      <dgm:prSet/>
      <dgm:spPr/>
      <dgm:t>
        <a:bodyPr/>
        <a:lstStyle/>
        <a:p>
          <a:endParaRPr lang="es-MX"/>
        </a:p>
      </dgm:t>
    </dgm:pt>
    <dgm:pt modelId="{F04B9F06-1133-4646-AD8B-BAFFD71F6E0A}">
      <dgm:prSet phldrT="[Texto]"/>
      <dgm:spPr/>
      <dgm:t>
        <a:bodyPr/>
        <a:lstStyle/>
        <a:p>
          <a:r>
            <a:rPr lang="es-CO" dirty="0" smtClean="0"/>
            <a:t>Ganador x Confitería </a:t>
          </a:r>
          <a:endParaRPr lang="es-MX" dirty="0"/>
        </a:p>
      </dgm:t>
    </dgm:pt>
    <dgm:pt modelId="{31B223AB-8ED9-4167-9927-EDAE0C438069}" type="parTrans" cxnId="{F53B2C37-DF8A-4185-8BCB-2EED42BC1D65}">
      <dgm:prSet/>
      <dgm:spPr/>
      <dgm:t>
        <a:bodyPr/>
        <a:lstStyle/>
        <a:p>
          <a:endParaRPr lang="es-MX"/>
        </a:p>
      </dgm:t>
    </dgm:pt>
    <dgm:pt modelId="{C25E4159-C803-45BB-9A6C-4CB7705F9826}" type="sibTrans" cxnId="{F53B2C37-DF8A-4185-8BCB-2EED42BC1D65}">
      <dgm:prSet/>
      <dgm:spPr/>
      <dgm:t>
        <a:bodyPr/>
        <a:lstStyle/>
        <a:p>
          <a:endParaRPr lang="es-MX"/>
        </a:p>
      </dgm:t>
    </dgm:pt>
    <dgm:pt modelId="{887051E9-4391-4CF6-A48A-C367B736B6CD}">
      <dgm:prSet/>
      <dgm:spPr/>
      <dgm:t>
        <a:bodyPr/>
        <a:lstStyle/>
        <a:p>
          <a:endParaRPr lang="es-MX"/>
        </a:p>
      </dgm:t>
    </dgm:pt>
    <dgm:pt modelId="{47A3EF1F-753D-49DB-943C-873937D06FBA}" type="parTrans" cxnId="{4572DEAE-19F0-4ED2-B5A2-8308DF3EC056}">
      <dgm:prSet/>
      <dgm:spPr/>
      <dgm:t>
        <a:bodyPr/>
        <a:lstStyle/>
        <a:p>
          <a:endParaRPr lang="es-MX"/>
        </a:p>
      </dgm:t>
    </dgm:pt>
    <dgm:pt modelId="{50ED9DD3-8D9C-4D9A-9425-5DA7FC0338B1}" type="sibTrans" cxnId="{4572DEAE-19F0-4ED2-B5A2-8308DF3EC056}">
      <dgm:prSet/>
      <dgm:spPr/>
      <dgm:t>
        <a:bodyPr/>
        <a:lstStyle/>
        <a:p>
          <a:endParaRPr lang="es-MX"/>
        </a:p>
      </dgm:t>
    </dgm:pt>
    <dgm:pt modelId="{82EB8450-C38E-412A-AB49-5C02EB5FC88D}">
      <dgm:prSet/>
      <dgm:spPr/>
      <dgm:t>
        <a:bodyPr/>
        <a:lstStyle/>
        <a:p>
          <a:endParaRPr lang="es-MX"/>
        </a:p>
      </dgm:t>
    </dgm:pt>
    <dgm:pt modelId="{7A345F56-3ACB-4BC6-9C5B-9E07747A7638}" type="parTrans" cxnId="{45E9B65F-847A-46CE-BA35-5AA593983EB0}">
      <dgm:prSet/>
      <dgm:spPr/>
      <dgm:t>
        <a:bodyPr/>
        <a:lstStyle/>
        <a:p>
          <a:endParaRPr lang="es-MX"/>
        </a:p>
      </dgm:t>
    </dgm:pt>
    <dgm:pt modelId="{B84C6F3F-C7EF-4094-B889-6D2AE46E4C9F}" type="sibTrans" cxnId="{45E9B65F-847A-46CE-BA35-5AA593983EB0}">
      <dgm:prSet/>
      <dgm:spPr/>
      <dgm:t>
        <a:bodyPr/>
        <a:lstStyle/>
        <a:p>
          <a:endParaRPr lang="es-MX"/>
        </a:p>
      </dgm:t>
    </dgm:pt>
    <dgm:pt modelId="{428CDDE5-5AB3-4178-B55D-94F4CD53EA9F}" type="pres">
      <dgm:prSet presAssocID="{7AFEC12F-E38B-4261-B50C-46FD2FC7AC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818147-F5DA-4968-BEA8-762ED9E84876}" type="pres">
      <dgm:prSet presAssocID="{7AFEC12F-E38B-4261-B50C-46FD2FC7ACC3}" presName="diamond" presStyleLbl="bgShp" presStyleIdx="0" presStyleCnt="1"/>
      <dgm:spPr/>
    </dgm:pt>
    <dgm:pt modelId="{F97F8ECB-03CE-43D6-B151-A763B4278BEA}" type="pres">
      <dgm:prSet presAssocID="{7AFEC12F-E38B-4261-B50C-46FD2FC7ACC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BDA698-BF53-4128-8BBE-E26734281223}" type="pres">
      <dgm:prSet presAssocID="{7AFEC12F-E38B-4261-B50C-46FD2FC7ACC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51D1B5-205C-468A-A8B0-D97AE2F62B42}" type="pres">
      <dgm:prSet presAssocID="{7AFEC12F-E38B-4261-B50C-46FD2FC7ACC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25AC2-DA96-454F-AC45-970B2E770775}" type="pres">
      <dgm:prSet presAssocID="{7AFEC12F-E38B-4261-B50C-46FD2FC7ACC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8A3BD25-8843-41A2-B7C0-92F8DC22BCEA}" type="presOf" srcId="{7AFEC12F-E38B-4261-B50C-46FD2FC7ACC3}" destId="{428CDDE5-5AB3-4178-B55D-94F4CD53EA9F}" srcOrd="0" destOrd="0" presId="urn:microsoft.com/office/officeart/2005/8/layout/matrix3"/>
    <dgm:cxn modelId="{D48FD0F4-8601-4C79-A0D6-AD13ABFEBC3A}" srcId="{7AFEC12F-E38B-4261-B50C-46FD2FC7ACC3}" destId="{FCA16895-8353-4A61-9F83-3621F7BC6C86}" srcOrd="2" destOrd="0" parTransId="{8BC188A6-0BF9-4E88-BC30-0991506F1748}" sibTransId="{2B35FA14-6C60-40E0-9904-C10AC2C8A181}"/>
    <dgm:cxn modelId="{F53B2C37-DF8A-4185-8BCB-2EED42BC1D65}" srcId="{7AFEC12F-E38B-4261-B50C-46FD2FC7ACC3}" destId="{F04B9F06-1133-4646-AD8B-BAFFD71F6E0A}" srcOrd="3" destOrd="0" parTransId="{31B223AB-8ED9-4167-9927-EDAE0C438069}" sibTransId="{C25E4159-C803-45BB-9A6C-4CB7705F9826}"/>
    <dgm:cxn modelId="{B143E948-A4CC-4830-9A54-99C25D248287}" type="presOf" srcId="{47D15967-8738-4576-9142-FD9EB852FE3C}" destId="{E2BDA698-BF53-4128-8BBE-E26734281223}" srcOrd="0" destOrd="0" presId="urn:microsoft.com/office/officeart/2005/8/layout/matrix3"/>
    <dgm:cxn modelId="{45E9B65F-847A-46CE-BA35-5AA593983EB0}" srcId="{7AFEC12F-E38B-4261-B50C-46FD2FC7ACC3}" destId="{82EB8450-C38E-412A-AB49-5C02EB5FC88D}" srcOrd="5" destOrd="0" parTransId="{7A345F56-3ACB-4BC6-9C5B-9E07747A7638}" sibTransId="{B84C6F3F-C7EF-4094-B889-6D2AE46E4C9F}"/>
    <dgm:cxn modelId="{4572DEAE-19F0-4ED2-B5A2-8308DF3EC056}" srcId="{7AFEC12F-E38B-4261-B50C-46FD2FC7ACC3}" destId="{887051E9-4391-4CF6-A48A-C367B736B6CD}" srcOrd="4" destOrd="0" parTransId="{47A3EF1F-753D-49DB-943C-873937D06FBA}" sibTransId="{50ED9DD3-8D9C-4D9A-9425-5DA7FC0338B1}"/>
    <dgm:cxn modelId="{4B3C6C00-5886-4A5E-8142-8F3E81459FC4}" srcId="{7AFEC12F-E38B-4261-B50C-46FD2FC7ACC3}" destId="{47D15967-8738-4576-9142-FD9EB852FE3C}" srcOrd="1" destOrd="0" parTransId="{F57807A4-1CE4-454A-9479-6E2C93D5AC4F}" sibTransId="{F081BFF9-8DE3-4E86-AB4C-C77AD56F5758}"/>
    <dgm:cxn modelId="{B80770F0-D150-4325-A0C1-D539D92F86BE}" srcId="{7AFEC12F-E38B-4261-B50C-46FD2FC7ACC3}" destId="{D2D601FE-2628-40D2-85D4-BB2F1318EA1F}" srcOrd="0" destOrd="0" parTransId="{1764D16F-BD5D-4F2A-B828-A9281039CEF9}" sibTransId="{CB856108-F724-4A57-A958-C00BDE1741F3}"/>
    <dgm:cxn modelId="{BCB7DB5E-6A94-4F4E-88EE-22E8B31D0C4E}" type="presOf" srcId="{FCA16895-8353-4A61-9F83-3621F7BC6C86}" destId="{1C51D1B5-205C-468A-A8B0-D97AE2F62B42}" srcOrd="0" destOrd="0" presId="urn:microsoft.com/office/officeart/2005/8/layout/matrix3"/>
    <dgm:cxn modelId="{F9B4C70A-7310-4DF2-8B13-91850578F72E}" type="presOf" srcId="{D2D601FE-2628-40D2-85D4-BB2F1318EA1F}" destId="{F97F8ECB-03CE-43D6-B151-A763B4278BEA}" srcOrd="0" destOrd="0" presId="urn:microsoft.com/office/officeart/2005/8/layout/matrix3"/>
    <dgm:cxn modelId="{2EEDB3E2-81C1-4C42-B5D6-D27A3F35498E}" type="presOf" srcId="{F04B9F06-1133-4646-AD8B-BAFFD71F6E0A}" destId="{96B25AC2-DA96-454F-AC45-970B2E770775}" srcOrd="0" destOrd="0" presId="urn:microsoft.com/office/officeart/2005/8/layout/matrix3"/>
    <dgm:cxn modelId="{DF2FE481-8BFF-4F69-AF63-190575CFD040}" type="presParOf" srcId="{428CDDE5-5AB3-4178-B55D-94F4CD53EA9F}" destId="{65818147-F5DA-4968-BEA8-762ED9E84876}" srcOrd="0" destOrd="0" presId="urn:microsoft.com/office/officeart/2005/8/layout/matrix3"/>
    <dgm:cxn modelId="{F7783B14-E749-4BBE-912D-9D2DF6188BDA}" type="presParOf" srcId="{428CDDE5-5AB3-4178-B55D-94F4CD53EA9F}" destId="{F97F8ECB-03CE-43D6-B151-A763B4278BEA}" srcOrd="1" destOrd="0" presId="urn:microsoft.com/office/officeart/2005/8/layout/matrix3"/>
    <dgm:cxn modelId="{9296DDF0-4155-4508-A9C3-A63907BA8BAE}" type="presParOf" srcId="{428CDDE5-5AB3-4178-B55D-94F4CD53EA9F}" destId="{E2BDA698-BF53-4128-8BBE-E26734281223}" srcOrd="2" destOrd="0" presId="urn:microsoft.com/office/officeart/2005/8/layout/matrix3"/>
    <dgm:cxn modelId="{876B8D56-2B8C-4F47-819D-A8F2A9FAB274}" type="presParOf" srcId="{428CDDE5-5AB3-4178-B55D-94F4CD53EA9F}" destId="{1C51D1B5-205C-468A-A8B0-D97AE2F62B42}" srcOrd="3" destOrd="0" presId="urn:microsoft.com/office/officeart/2005/8/layout/matrix3"/>
    <dgm:cxn modelId="{3B221502-8AC6-44AA-A9B8-CEE6EF18C3EF}" type="presParOf" srcId="{428CDDE5-5AB3-4178-B55D-94F4CD53EA9F}" destId="{96B25AC2-DA96-454F-AC45-970B2E7707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94A31-4611-42A2-B7F9-35DAC2A55235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FD0D2ED-3D7B-44B2-A9F4-74C2079DA5B9}">
      <dgm:prSet phldrT="[Texto]"/>
      <dgm:spPr/>
      <dgm:t>
        <a:bodyPr/>
        <a:lstStyle/>
        <a:p>
          <a:r>
            <a:rPr lang="es-CO" dirty="0" smtClean="0"/>
            <a:t>Ganador variación ADM. </a:t>
          </a:r>
          <a:endParaRPr lang="es-MX" dirty="0"/>
        </a:p>
      </dgm:t>
    </dgm:pt>
    <dgm:pt modelId="{C06E9EF9-7FA7-47EF-981C-F6876B3AE3D1}" type="parTrans" cxnId="{0E46B53F-CAF3-471B-BE44-4BB841D07B8E}">
      <dgm:prSet/>
      <dgm:spPr/>
      <dgm:t>
        <a:bodyPr/>
        <a:lstStyle/>
        <a:p>
          <a:endParaRPr lang="es-MX"/>
        </a:p>
      </dgm:t>
    </dgm:pt>
    <dgm:pt modelId="{2DD035D4-A5C4-43B3-847E-E277FE782A25}" type="sibTrans" cxnId="{0E46B53F-CAF3-471B-BE44-4BB841D07B8E}">
      <dgm:prSet/>
      <dgm:spPr/>
      <dgm:t>
        <a:bodyPr/>
        <a:lstStyle/>
        <a:p>
          <a:endParaRPr lang="es-MX"/>
        </a:p>
      </dgm:t>
    </dgm:pt>
    <dgm:pt modelId="{BFF5FA56-AD14-44B2-A7C9-EC72FD60DF43}">
      <dgm:prSet phldrT="[Texto]"/>
      <dgm:spPr/>
      <dgm:t>
        <a:bodyPr/>
        <a:lstStyle/>
        <a:p>
          <a:r>
            <a:rPr lang="es-CO" dirty="0" smtClean="0"/>
            <a:t>Ganador variación Box Off. </a:t>
          </a:r>
          <a:endParaRPr lang="es-MX" dirty="0"/>
        </a:p>
      </dgm:t>
    </dgm:pt>
    <dgm:pt modelId="{FBF8B1DE-9F0F-44FC-9769-7B8819EE6B10}" type="parTrans" cxnId="{E94E0616-FF4F-409F-92C8-C16DF5D9C5A7}">
      <dgm:prSet/>
      <dgm:spPr/>
      <dgm:t>
        <a:bodyPr/>
        <a:lstStyle/>
        <a:p>
          <a:endParaRPr lang="es-MX"/>
        </a:p>
      </dgm:t>
    </dgm:pt>
    <dgm:pt modelId="{8E5A4BDE-5849-4550-81D3-184ADD89CFD5}" type="sibTrans" cxnId="{E94E0616-FF4F-409F-92C8-C16DF5D9C5A7}">
      <dgm:prSet/>
      <dgm:spPr/>
      <dgm:t>
        <a:bodyPr/>
        <a:lstStyle/>
        <a:p>
          <a:endParaRPr lang="es-MX"/>
        </a:p>
      </dgm:t>
    </dgm:pt>
    <dgm:pt modelId="{4F7CF274-B463-44C9-95C9-AE827832A1BE}">
      <dgm:prSet phldrT="[Texto]"/>
      <dgm:spPr/>
      <dgm:t>
        <a:bodyPr/>
        <a:lstStyle/>
        <a:p>
          <a:r>
            <a:rPr lang="es-CO" dirty="0" smtClean="0"/>
            <a:t>Ganador variación </a:t>
          </a:r>
          <a:r>
            <a:rPr lang="es-CO" dirty="0" err="1" smtClean="0"/>
            <a:t>Confi</a:t>
          </a:r>
          <a:r>
            <a:rPr lang="es-CO" dirty="0" smtClean="0"/>
            <a:t>.  </a:t>
          </a:r>
          <a:endParaRPr lang="es-MX" dirty="0"/>
        </a:p>
      </dgm:t>
    </dgm:pt>
    <dgm:pt modelId="{49E0A581-10BD-43FF-8116-EB91B9EA6D73}" type="parTrans" cxnId="{36AD904E-7388-490A-9A05-6C839FF0BC4D}">
      <dgm:prSet/>
      <dgm:spPr/>
      <dgm:t>
        <a:bodyPr/>
        <a:lstStyle/>
        <a:p>
          <a:endParaRPr lang="es-MX"/>
        </a:p>
      </dgm:t>
    </dgm:pt>
    <dgm:pt modelId="{AEA98028-6FB6-4761-A8EF-6D87DEE51C91}" type="sibTrans" cxnId="{36AD904E-7388-490A-9A05-6C839FF0BC4D}">
      <dgm:prSet/>
      <dgm:spPr/>
      <dgm:t>
        <a:bodyPr/>
        <a:lstStyle/>
        <a:p>
          <a:endParaRPr lang="es-MX"/>
        </a:p>
      </dgm:t>
    </dgm:pt>
    <dgm:pt modelId="{90C61CA0-8AF7-4C57-B950-07124C5DF675}">
      <dgm:prSet phldrT="[Texto]"/>
      <dgm:spPr/>
      <dgm:t>
        <a:bodyPr/>
        <a:lstStyle/>
        <a:p>
          <a:r>
            <a:rPr lang="es-CO" dirty="0" smtClean="0"/>
            <a:t>Ganador variación </a:t>
          </a:r>
          <a:r>
            <a:rPr lang="es-CO" dirty="0" err="1" smtClean="0"/>
            <a:t>Taq</a:t>
          </a:r>
          <a:r>
            <a:rPr lang="es-CO" dirty="0" smtClean="0"/>
            <a:t> + </a:t>
          </a:r>
          <a:r>
            <a:rPr lang="es-CO" dirty="0" err="1" smtClean="0"/>
            <a:t>Confi</a:t>
          </a:r>
          <a:r>
            <a:rPr lang="es-CO" dirty="0" smtClean="0"/>
            <a:t>.</a:t>
          </a:r>
          <a:endParaRPr lang="es-MX" dirty="0"/>
        </a:p>
      </dgm:t>
    </dgm:pt>
    <dgm:pt modelId="{F3F9658C-A7EB-4789-8464-790A99B15E17}" type="parTrans" cxnId="{17F73A76-0592-4C2C-90E3-E4A0872D3D6A}">
      <dgm:prSet/>
      <dgm:spPr/>
      <dgm:t>
        <a:bodyPr/>
        <a:lstStyle/>
        <a:p>
          <a:endParaRPr lang="es-MX"/>
        </a:p>
      </dgm:t>
    </dgm:pt>
    <dgm:pt modelId="{79DF239A-1ECF-4E8C-9BFE-8BBB19ACC9AF}" type="sibTrans" cxnId="{17F73A76-0592-4C2C-90E3-E4A0872D3D6A}">
      <dgm:prSet/>
      <dgm:spPr/>
      <dgm:t>
        <a:bodyPr/>
        <a:lstStyle/>
        <a:p>
          <a:endParaRPr lang="es-MX"/>
        </a:p>
      </dgm:t>
    </dgm:pt>
    <dgm:pt modelId="{115D68EB-52CA-40A7-A27C-6AD4E629C0A0}" type="pres">
      <dgm:prSet presAssocID="{56994A31-4611-42A2-B7F9-35DAC2A552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BA3DF9-D526-4303-A790-DA1FC1D34C1A}" type="pres">
      <dgm:prSet presAssocID="{56994A31-4611-42A2-B7F9-35DAC2A55235}" presName="diamond" presStyleLbl="bgShp" presStyleIdx="0" presStyleCnt="1"/>
      <dgm:spPr/>
    </dgm:pt>
    <dgm:pt modelId="{98547C3C-1EE1-43DD-B165-E85C9201D5AA}" type="pres">
      <dgm:prSet presAssocID="{56994A31-4611-42A2-B7F9-35DAC2A552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74682D-DED2-420C-90BB-DE87D7B4265F}" type="pres">
      <dgm:prSet presAssocID="{56994A31-4611-42A2-B7F9-35DAC2A552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04DAF-89F0-4FC1-BA3B-E50C09B9D695}" type="pres">
      <dgm:prSet presAssocID="{56994A31-4611-42A2-B7F9-35DAC2A552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A22CB-94C5-4834-8FE0-4E1630C7381E}" type="pres">
      <dgm:prSet presAssocID="{56994A31-4611-42A2-B7F9-35DAC2A552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AD904E-7388-490A-9A05-6C839FF0BC4D}" srcId="{56994A31-4611-42A2-B7F9-35DAC2A55235}" destId="{4F7CF274-B463-44C9-95C9-AE827832A1BE}" srcOrd="2" destOrd="0" parTransId="{49E0A581-10BD-43FF-8116-EB91B9EA6D73}" sibTransId="{AEA98028-6FB6-4761-A8EF-6D87DEE51C91}"/>
    <dgm:cxn modelId="{CA1BEC9E-D86F-40B4-8BCF-4CB1CFBF77BE}" type="presOf" srcId="{90C61CA0-8AF7-4C57-B950-07124C5DF675}" destId="{4ECA22CB-94C5-4834-8FE0-4E1630C7381E}" srcOrd="0" destOrd="0" presId="urn:microsoft.com/office/officeart/2005/8/layout/matrix3"/>
    <dgm:cxn modelId="{42B5B8DA-EDE2-438D-8855-E5D947730238}" type="presOf" srcId="{56994A31-4611-42A2-B7F9-35DAC2A55235}" destId="{115D68EB-52CA-40A7-A27C-6AD4E629C0A0}" srcOrd="0" destOrd="0" presId="urn:microsoft.com/office/officeart/2005/8/layout/matrix3"/>
    <dgm:cxn modelId="{B8EAD8AD-F09B-443B-A670-11DF0A3CD203}" type="presOf" srcId="{EFD0D2ED-3D7B-44B2-A9F4-74C2079DA5B9}" destId="{98547C3C-1EE1-43DD-B165-E85C9201D5AA}" srcOrd="0" destOrd="0" presId="urn:microsoft.com/office/officeart/2005/8/layout/matrix3"/>
    <dgm:cxn modelId="{8FC1CDAC-09DB-4A7C-A102-1D1C571CA881}" type="presOf" srcId="{4F7CF274-B463-44C9-95C9-AE827832A1BE}" destId="{1DA04DAF-89F0-4FC1-BA3B-E50C09B9D695}" srcOrd="0" destOrd="0" presId="urn:microsoft.com/office/officeart/2005/8/layout/matrix3"/>
    <dgm:cxn modelId="{E94E0616-FF4F-409F-92C8-C16DF5D9C5A7}" srcId="{56994A31-4611-42A2-B7F9-35DAC2A55235}" destId="{BFF5FA56-AD14-44B2-A7C9-EC72FD60DF43}" srcOrd="1" destOrd="0" parTransId="{FBF8B1DE-9F0F-44FC-9769-7B8819EE6B10}" sibTransId="{8E5A4BDE-5849-4550-81D3-184ADD89CFD5}"/>
    <dgm:cxn modelId="{17F73A76-0592-4C2C-90E3-E4A0872D3D6A}" srcId="{56994A31-4611-42A2-B7F9-35DAC2A55235}" destId="{90C61CA0-8AF7-4C57-B950-07124C5DF675}" srcOrd="3" destOrd="0" parTransId="{F3F9658C-A7EB-4789-8464-790A99B15E17}" sibTransId="{79DF239A-1ECF-4E8C-9BFE-8BBB19ACC9AF}"/>
    <dgm:cxn modelId="{C9CB0E33-F670-42F6-8893-155B98A4459A}" type="presOf" srcId="{BFF5FA56-AD14-44B2-A7C9-EC72FD60DF43}" destId="{BF74682D-DED2-420C-90BB-DE87D7B4265F}" srcOrd="0" destOrd="0" presId="urn:microsoft.com/office/officeart/2005/8/layout/matrix3"/>
    <dgm:cxn modelId="{0E46B53F-CAF3-471B-BE44-4BB841D07B8E}" srcId="{56994A31-4611-42A2-B7F9-35DAC2A55235}" destId="{EFD0D2ED-3D7B-44B2-A9F4-74C2079DA5B9}" srcOrd="0" destOrd="0" parTransId="{C06E9EF9-7FA7-47EF-981C-F6876B3AE3D1}" sibTransId="{2DD035D4-A5C4-43B3-847E-E277FE782A25}"/>
    <dgm:cxn modelId="{66636E21-7314-4C1D-97A9-4DD0803C2C7C}" type="presParOf" srcId="{115D68EB-52CA-40A7-A27C-6AD4E629C0A0}" destId="{4ABA3DF9-D526-4303-A790-DA1FC1D34C1A}" srcOrd="0" destOrd="0" presId="urn:microsoft.com/office/officeart/2005/8/layout/matrix3"/>
    <dgm:cxn modelId="{208906B5-4246-4C30-A34F-C0616354469A}" type="presParOf" srcId="{115D68EB-52CA-40A7-A27C-6AD4E629C0A0}" destId="{98547C3C-1EE1-43DD-B165-E85C9201D5AA}" srcOrd="1" destOrd="0" presId="urn:microsoft.com/office/officeart/2005/8/layout/matrix3"/>
    <dgm:cxn modelId="{017A774A-5A76-43A1-9969-AC2CCC58D830}" type="presParOf" srcId="{115D68EB-52CA-40A7-A27C-6AD4E629C0A0}" destId="{BF74682D-DED2-420C-90BB-DE87D7B4265F}" srcOrd="2" destOrd="0" presId="urn:microsoft.com/office/officeart/2005/8/layout/matrix3"/>
    <dgm:cxn modelId="{52B2E479-F265-443E-A952-1F8D48A3EAB1}" type="presParOf" srcId="{115D68EB-52CA-40A7-A27C-6AD4E629C0A0}" destId="{1DA04DAF-89F0-4FC1-BA3B-E50C09B9D695}" srcOrd="3" destOrd="0" presId="urn:microsoft.com/office/officeart/2005/8/layout/matrix3"/>
    <dgm:cxn modelId="{93856812-1527-4C4A-A085-8022402D1E61}" type="presParOf" srcId="{115D68EB-52CA-40A7-A27C-6AD4E629C0A0}" destId="{4ECA22CB-94C5-4834-8FE0-4E1630C7381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B550A-E0FC-423D-AAC3-260CE9BC7423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D599259-0E9F-45BC-A1B6-874121C2F03D}">
      <dgm:prSet phldrT="[Texto]"/>
      <dgm:spPr/>
      <dgm:t>
        <a:bodyPr/>
        <a:lstStyle/>
        <a:p>
          <a:r>
            <a:rPr lang="es-CO" dirty="0" smtClean="0"/>
            <a:t>Mejor Administrador</a:t>
          </a:r>
          <a:endParaRPr lang="es-MX" dirty="0"/>
        </a:p>
      </dgm:t>
    </dgm:pt>
    <dgm:pt modelId="{CF0D5358-1AE8-4CFC-A9D1-E20F1556D9C1}" type="parTrans" cxnId="{1946BE44-3DB4-4CB9-9862-2DCD0C6770A6}">
      <dgm:prSet/>
      <dgm:spPr/>
      <dgm:t>
        <a:bodyPr/>
        <a:lstStyle/>
        <a:p>
          <a:endParaRPr lang="es-MX"/>
        </a:p>
      </dgm:t>
    </dgm:pt>
    <dgm:pt modelId="{B0CC85E0-BAEB-40CC-95BA-3688F4275D8D}" type="sibTrans" cxnId="{1946BE44-3DB4-4CB9-9862-2DCD0C6770A6}">
      <dgm:prSet/>
      <dgm:spPr/>
      <dgm:t>
        <a:bodyPr/>
        <a:lstStyle/>
        <a:p>
          <a:endParaRPr lang="es-MX"/>
        </a:p>
      </dgm:t>
    </dgm:pt>
    <dgm:pt modelId="{C231B3E2-EC0F-46E3-8B23-A724194D377D}">
      <dgm:prSet phldrT="[Texto]"/>
      <dgm:spPr/>
      <dgm:t>
        <a:bodyPr/>
        <a:lstStyle/>
        <a:p>
          <a:r>
            <a:rPr lang="es-CO" dirty="0" smtClean="0"/>
            <a:t>Mejor Asistente</a:t>
          </a:r>
          <a:endParaRPr lang="es-MX" dirty="0"/>
        </a:p>
      </dgm:t>
    </dgm:pt>
    <dgm:pt modelId="{98BFBFD2-0B4A-42B7-9ECD-F3F2C2783E60}" type="parTrans" cxnId="{86D9C420-9895-49DB-97E8-D48FE748A64A}">
      <dgm:prSet/>
      <dgm:spPr/>
      <dgm:t>
        <a:bodyPr/>
        <a:lstStyle/>
        <a:p>
          <a:endParaRPr lang="es-MX"/>
        </a:p>
      </dgm:t>
    </dgm:pt>
    <dgm:pt modelId="{D2F80415-92AF-4BA3-BEED-E7963959C76D}" type="sibTrans" cxnId="{86D9C420-9895-49DB-97E8-D48FE748A64A}">
      <dgm:prSet/>
      <dgm:spPr/>
      <dgm:t>
        <a:bodyPr/>
        <a:lstStyle/>
        <a:p>
          <a:endParaRPr lang="es-MX"/>
        </a:p>
      </dgm:t>
    </dgm:pt>
    <dgm:pt modelId="{9643759E-0326-49B9-A7A3-316E080C434D}">
      <dgm:prSet phldrT="[Texto]"/>
      <dgm:spPr/>
      <dgm:t>
        <a:bodyPr/>
        <a:lstStyle/>
        <a:p>
          <a:r>
            <a:rPr lang="es-CO" dirty="0" smtClean="0"/>
            <a:t>Asistente o Administrador  </a:t>
          </a:r>
          <a:r>
            <a:rPr lang="es-CO" dirty="0" smtClean="0"/>
            <a:t>BUEN SERVICIO AL CLIENTE </a:t>
          </a:r>
          <a:endParaRPr lang="es-MX" dirty="0"/>
        </a:p>
      </dgm:t>
    </dgm:pt>
    <dgm:pt modelId="{40F5BF49-4CDE-4162-9951-AAD8289AF119}" type="parTrans" cxnId="{2AA9717D-9BC0-473A-B836-20479573C09A}">
      <dgm:prSet/>
      <dgm:spPr/>
      <dgm:t>
        <a:bodyPr/>
        <a:lstStyle/>
        <a:p>
          <a:endParaRPr lang="es-MX"/>
        </a:p>
      </dgm:t>
    </dgm:pt>
    <dgm:pt modelId="{AA0F6485-9CB4-4E05-B2FF-1DE3D941A9FD}" type="sibTrans" cxnId="{2AA9717D-9BC0-473A-B836-20479573C09A}">
      <dgm:prSet/>
      <dgm:spPr/>
      <dgm:t>
        <a:bodyPr/>
        <a:lstStyle/>
        <a:p>
          <a:endParaRPr lang="es-MX"/>
        </a:p>
      </dgm:t>
    </dgm:pt>
    <dgm:pt modelId="{4D3769BF-4D32-4691-B26E-2C0BD5C860FC}">
      <dgm:prSet phldrT="[Texto]"/>
      <dgm:spPr/>
      <dgm:t>
        <a:bodyPr/>
        <a:lstStyle/>
        <a:p>
          <a:r>
            <a:rPr lang="es-CO" dirty="0" smtClean="0"/>
            <a:t>Asistente o Administrador  más puntual </a:t>
          </a:r>
          <a:endParaRPr lang="es-MX" dirty="0"/>
        </a:p>
      </dgm:t>
    </dgm:pt>
    <dgm:pt modelId="{583997B5-91B3-40BF-99A1-F993CDB2CAB9}" type="parTrans" cxnId="{B653F8A9-AA55-4D98-B1A3-16E6F69E30AD}">
      <dgm:prSet/>
      <dgm:spPr/>
      <dgm:t>
        <a:bodyPr/>
        <a:lstStyle/>
        <a:p>
          <a:endParaRPr lang="es-MX"/>
        </a:p>
      </dgm:t>
    </dgm:pt>
    <dgm:pt modelId="{7DFA6620-9034-4DAE-8CB4-197AAA6FCD47}" type="sibTrans" cxnId="{B653F8A9-AA55-4D98-B1A3-16E6F69E30AD}">
      <dgm:prSet/>
      <dgm:spPr/>
      <dgm:t>
        <a:bodyPr/>
        <a:lstStyle/>
        <a:p>
          <a:endParaRPr lang="es-MX"/>
        </a:p>
      </dgm:t>
    </dgm:pt>
    <dgm:pt modelId="{8E87641C-3FFF-4737-BD11-366A54AE3A76}">
      <dgm:prSet phldrT="[Texto]"/>
      <dgm:spPr/>
      <dgm:t>
        <a:bodyPr/>
        <a:lstStyle/>
        <a:p>
          <a:r>
            <a:rPr lang="es-CO" dirty="0" smtClean="0"/>
            <a:t>Asistente o </a:t>
          </a:r>
          <a:r>
            <a:rPr lang="es-CO" dirty="0" err="1" smtClean="0"/>
            <a:t>AdministIrador</a:t>
          </a:r>
          <a:r>
            <a:rPr lang="es-CO" dirty="0" smtClean="0"/>
            <a:t> DISPOSICÓN A AYUDAR</a:t>
          </a:r>
          <a:endParaRPr lang="es-MX" dirty="0"/>
        </a:p>
      </dgm:t>
    </dgm:pt>
    <dgm:pt modelId="{E17C58EA-971A-45DD-A65A-BF7570AF36AC}" type="parTrans" cxnId="{47D7E6E5-21DB-4744-85F8-1EBF5EE2274C}">
      <dgm:prSet/>
      <dgm:spPr/>
      <dgm:t>
        <a:bodyPr/>
        <a:lstStyle/>
        <a:p>
          <a:endParaRPr lang="es-MX"/>
        </a:p>
      </dgm:t>
    </dgm:pt>
    <dgm:pt modelId="{45EAC079-5B73-4D9D-A48B-20B22AC4BB9C}" type="sibTrans" cxnId="{47D7E6E5-21DB-4744-85F8-1EBF5EE2274C}">
      <dgm:prSet/>
      <dgm:spPr/>
      <dgm:t>
        <a:bodyPr/>
        <a:lstStyle/>
        <a:p>
          <a:endParaRPr lang="es-MX"/>
        </a:p>
      </dgm:t>
    </dgm:pt>
    <dgm:pt modelId="{64FB05BD-E4FB-49B8-B952-EBD2A8B81194}" type="pres">
      <dgm:prSet presAssocID="{799B550A-E0FC-423D-AAC3-260CE9BC7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E927C51-1E7C-4C0B-AEB1-A60800AFEE06}" type="pres">
      <dgm:prSet presAssocID="{3D599259-0E9F-45BC-A1B6-874121C2F0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BE9F1-B1EC-45A6-978D-4FA50BBBD239}" type="pres">
      <dgm:prSet presAssocID="{3D599259-0E9F-45BC-A1B6-874121C2F03D}" presName="spNode" presStyleCnt="0"/>
      <dgm:spPr/>
    </dgm:pt>
    <dgm:pt modelId="{51A0F142-1534-42BD-A4B4-E0E5B97D7181}" type="pres">
      <dgm:prSet presAssocID="{B0CC85E0-BAEB-40CC-95BA-3688F4275D8D}" presName="sibTrans" presStyleLbl="sibTrans1D1" presStyleIdx="0" presStyleCnt="5"/>
      <dgm:spPr/>
      <dgm:t>
        <a:bodyPr/>
        <a:lstStyle/>
        <a:p>
          <a:endParaRPr lang="es-MX"/>
        </a:p>
      </dgm:t>
    </dgm:pt>
    <dgm:pt modelId="{EB384B5F-256A-4696-BCFB-7D0F644EC200}" type="pres">
      <dgm:prSet presAssocID="{C231B3E2-EC0F-46E3-8B23-A724194D37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12EE97-AB65-450C-802B-DA6A94285D9C}" type="pres">
      <dgm:prSet presAssocID="{C231B3E2-EC0F-46E3-8B23-A724194D377D}" presName="spNode" presStyleCnt="0"/>
      <dgm:spPr/>
    </dgm:pt>
    <dgm:pt modelId="{E410B6A6-251F-4D80-8783-303FB05A8707}" type="pres">
      <dgm:prSet presAssocID="{D2F80415-92AF-4BA3-BEED-E7963959C76D}" presName="sibTrans" presStyleLbl="sibTrans1D1" presStyleIdx="1" presStyleCnt="5"/>
      <dgm:spPr/>
      <dgm:t>
        <a:bodyPr/>
        <a:lstStyle/>
        <a:p>
          <a:endParaRPr lang="es-MX"/>
        </a:p>
      </dgm:t>
    </dgm:pt>
    <dgm:pt modelId="{C57DCD09-75BA-467B-B2E4-86AEC48471D3}" type="pres">
      <dgm:prSet presAssocID="{9643759E-0326-49B9-A7A3-316E080C43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6DFE72-03DA-40DD-A168-9E14C8F05B34}" type="pres">
      <dgm:prSet presAssocID="{9643759E-0326-49B9-A7A3-316E080C434D}" presName="spNode" presStyleCnt="0"/>
      <dgm:spPr/>
    </dgm:pt>
    <dgm:pt modelId="{812A0AD2-FCB2-417E-9414-4E4F358BB098}" type="pres">
      <dgm:prSet presAssocID="{AA0F6485-9CB4-4E05-B2FF-1DE3D941A9FD}" presName="sibTrans" presStyleLbl="sibTrans1D1" presStyleIdx="2" presStyleCnt="5"/>
      <dgm:spPr/>
      <dgm:t>
        <a:bodyPr/>
        <a:lstStyle/>
        <a:p>
          <a:endParaRPr lang="es-MX"/>
        </a:p>
      </dgm:t>
    </dgm:pt>
    <dgm:pt modelId="{5A08E0A9-1DD2-433F-8305-764D3F76585D}" type="pres">
      <dgm:prSet presAssocID="{4D3769BF-4D32-4691-B26E-2C0BD5C860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09963F-9941-49AC-83BE-B30CDF69A2A0}" type="pres">
      <dgm:prSet presAssocID="{4D3769BF-4D32-4691-B26E-2C0BD5C860FC}" presName="spNode" presStyleCnt="0"/>
      <dgm:spPr/>
    </dgm:pt>
    <dgm:pt modelId="{7E9C2679-C7C5-4DDC-866F-C21ED6122243}" type="pres">
      <dgm:prSet presAssocID="{7DFA6620-9034-4DAE-8CB4-197AAA6FCD47}" presName="sibTrans" presStyleLbl="sibTrans1D1" presStyleIdx="3" presStyleCnt="5"/>
      <dgm:spPr/>
      <dgm:t>
        <a:bodyPr/>
        <a:lstStyle/>
        <a:p>
          <a:endParaRPr lang="es-MX"/>
        </a:p>
      </dgm:t>
    </dgm:pt>
    <dgm:pt modelId="{F634BFA3-53C1-4B8C-AD49-813898919AE7}" type="pres">
      <dgm:prSet presAssocID="{8E87641C-3FFF-4737-BD11-366A54AE3A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D2A743-3E36-4B87-A9A8-FCAE7E3D907D}" type="pres">
      <dgm:prSet presAssocID="{8E87641C-3FFF-4737-BD11-366A54AE3A76}" presName="spNode" presStyleCnt="0"/>
      <dgm:spPr/>
    </dgm:pt>
    <dgm:pt modelId="{260CE755-01D2-4780-8F14-C82A5A77C606}" type="pres">
      <dgm:prSet presAssocID="{45EAC079-5B73-4D9D-A48B-20B22AC4BB9C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00381222-548A-4813-B7A6-CE3A0BC5260F}" type="presOf" srcId="{4D3769BF-4D32-4691-B26E-2C0BD5C860FC}" destId="{5A08E0A9-1DD2-433F-8305-764D3F76585D}" srcOrd="0" destOrd="0" presId="urn:microsoft.com/office/officeart/2005/8/layout/cycle5"/>
    <dgm:cxn modelId="{FDA4FAC8-3BB8-4C2E-B746-DBAF16C3234D}" type="presOf" srcId="{B0CC85E0-BAEB-40CC-95BA-3688F4275D8D}" destId="{51A0F142-1534-42BD-A4B4-E0E5B97D7181}" srcOrd="0" destOrd="0" presId="urn:microsoft.com/office/officeart/2005/8/layout/cycle5"/>
    <dgm:cxn modelId="{B653F8A9-AA55-4D98-B1A3-16E6F69E30AD}" srcId="{799B550A-E0FC-423D-AAC3-260CE9BC7423}" destId="{4D3769BF-4D32-4691-B26E-2C0BD5C860FC}" srcOrd="3" destOrd="0" parTransId="{583997B5-91B3-40BF-99A1-F993CDB2CAB9}" sibTransId="{7DFA6620-9034-4DAE-8CB4-197AAA6FCD47}"/>
    <dgm:cxn modelId="{47D7E6E5-21DB-4744-85F8-1EBF5EE2274C}" srcId="{799B550A-E0FC-423D-AAC3-260CE9BC7423}" destId="{8E87641C-3FFF-4737-BD11-366A54AE3A76}" srcOrd="4" destOrd="0" parTransId="{E17C58EA-971A-45DD-A65A-BF7570AF36AC}" sibTransId="{45EAC079-5B73-4D9D-A48B-20B22AC4BB9C}"/>
    <dgm:cxn modelId="{2AA9717D-9BC0-473A-B836-20479573C09A}" srcId="{799B550A-E0FC-423D-AAC3-260CE9BC7423}" destId="{9643759E-0326-49B9-A7A3-316E080C434D}" srcOrd="2" destOrd="0" parTransId="{40F5BF49-4CDE-4162-9951-AAD8289AF119}" sibTransId="{AA0F6485-9CB4-4E05-B2FF-1DE3D941A9FD}"/>
    <dgm:cxn modelId="{1946BE44-3DB4-4CB9-9862-2DCD0C6770A6}" srcId="{799B550A-E0FC-423D-AAC3-260CE9BC7423}" destId="{3D599259-0E9F-45BC-A1B6-874121C2F03D}" srcOrd="0" destOrd="0" parTransId="{CF0D5358-1AE8-4CFC-A9D1-E20F1556D9C1}" sibTransId="{B0CC85E0-BAEB-40CC-95BA-3688F4275D8D}"/>
    <dgm:cxn modelId="{72FE8FA8-5BFE-4CEE-82FD-9626CB2D8A02}" type="presOf" srcId="{7DFA6620-9034-4DAE-8CB4-197AAA6FCD47}" destId="{7E9C2679-C7C5-4DDC-866F-C21ED6122243}" srcOrd="0" destOrd="0" presId="urn:microsoft.com/office/officeart/2005/8/layout/cycle5"/>
    <dgm:cxn modelId="{B182FD3A-7D87-4741-8E81-E9B12CA476F9}" type="presOf" srcId="{C231B3E2-EC0F-46E3-8B23-A724194D377D}" destId="{EB384B5F-256A-4696-BCFB-7D0F644EC200}" srcOrd="0" destOrd="0" presId="urn:microsoft.com/office/officeart/2005/8/layout/cycle5"/>
    <dgm:cxn modelId="{B5BAB920-3415-47D3-B8BB-24C981676A76}" type="presOf" srcId="{AA0F6485-9CB4-4E05-B2FF-1DE3D941A9FD}" destId="{812A0AD2-FCB2-417E-9414-4E4F358BB098}" srcOrd="0" destOrd="0" presId="urn:microsoft.com/office/officeart/2005/8/layout/cycle5"/>
    <dgm:cxn modelId="{34272292-C408-4CDE-A766-E047B8ED9023}" type="presOf" srcId="{3D599259-0E9F-45BC-A1B6-874121C2F03D}" destId="{0E927C51-1E7C-4C0B-AEB1-A60800AFEE06}" srcOrd="0" destOrd="0" presId="urn:microsoft.com/office/officeart/2005/8/layout/cycle5"/>
    <dgm:cxn modelId="{53D91078-F480-4CFC-86F5-255C11A47261}" type="presOf" srcId="{9643759E-0326-49B9-A7A3-316E080C434D}" destId="{C57DCD09-75BA-467B-B2E4-86AEC48471D3}" srcOrd="0" destOrd="0" presId="urn:microsoft.com/office/officeart/2005/8/layout/cycle5"/>
    <dgm:cxn modelId="{9112952D-DF94-4228-BF31-1CBBB48AFC49}" type="presOf" srcId="{8E87641C-3FFF-4737-BD11-366A54AE3A76}" destId="{F634BFA3-53C1-4B8C-AD49-813898919AE7}" srcOrd="0" destOrd="0" presId="urn:microsoft.com/office/officeart/2005/8/layout/cycle5"/>
    <dgm:cxn modelId="{BA535AD2-B630-49AF-86B3-D8C5D9A40C61}" type="presOf" srcId="{D2F80415-92AF-4BA3-BEED-E7963959C76D}" destId="{E410B6A6-251F-4D80-8783-303FB05A8707}" srcOrd="0" destOrd="0" presId="urn:microsoft.com/office/officeart/2005/8/layout/cycle5"/>
    <dgm:cxn modelId="{86D9C420-9895-49DB-97E8-D48FE748A64A}" srcId="{799B550A-E0FC-423D-AAC3-260CE9BC7423}" destId="{C231B3E2-EC0F-46E3-8B23-A724194D377D}" srcOrd="1" destOrd="0" parTransId="{98BFBFD2-0B4A-42B7-9ECD-F3F2C2783E60}" sibTransId="{D2F80415-92AF-4BA3-BEED-E7963959C76D}"/>
    <dgm:cxn modelId="{165D7AD8-27AA-49C9-9795-EDD7CAC80B9A}" type="presOf" srcId="{799B550A-E0FC-423D-AAC3-260CE9BC7423}" destId="{64FB05BD-E4FB-49B8-B952-EBD2A8B81194}" srcOrd="0" destOrd="0" presId="urn:microsoft.com/office/officeart/2005/8/layout/cycle5"/>
    <dgm:cxn modelId="{04B9D816-7A73-4B5A-B526-D299E991A84F}" type="presOf" srcId="{45EAC079-5B73-4D9D-A48B-20B22AC4BB9C}" destId="{260CE755-01D2-4780-8F14-C82A5A77C606}" srcOrd="0" destOrd="0" presId="urn:microsoft.com/office/officeart/2005/8/layout/cycle5"/>
    <dgm:cxn modelId="{CABD1992-71EE-4253-8031-10C6F982AB3A}" type="presParOf" srcId="{64FB05BD-E4FB-49B8-B952-EBD2A8B81194}" destId="{0E927C51-1E7C-4C0B-AEB1-A60800AFEE06}" srcOrd="0" destOrd="0" presId="urn:microsoft.com/office/officeart/2005/8/layout/cycle5"/>
    <dgm:cxn modelId="{CAC9A870-B7BA-40E7-AC67-8BC9F87A319F}" type="presParOf" srcId="{64FB05BD-E4FB-49B8-B952-EBD2A8B81194}" destId="{916BE9F1-B1EC-45A6-978D-4FA50BBBD239}" srcOrd="1" destOrd="0" presId="urn:microsoft.com/office/officeart/2005/8/layout/cycle5"/>
    <dgm:cxn modelId="{884F766F-2BDD-4398-A06B-F764AEC16821}" type="presParOf" srcId="{64FB05BD-E4FB-49B8-B952-EBD2A8B81194}" destId="{51A0F142-1534-42BD-A4B4-E0E5B97D7181}" srcOrd="2" destOrd="0" presId="urn:microsoft.com/office/officeart/2005/8/layout/cycle5"/>
    <dgm:cxn modelId="{2F725352-ABAB-4F00-8891-0BB482599E4C}" type="presParOf" srcId="{64FB05BD-E4FB-49B8-B952-EBD2A8B81194}" destId="{EB384B5F-256A-4696-BCFB-7D0F644EC200}" srcOrd="3" destOrd="0" presId="urn:microsoft.com/office/officeart/2005/8/layout/cycle5"/>
    <dgm:cxn modelId="{CCC9CA78-74D2-438F-B551-845E89D91DA5}" type="presParOf" srcId="{64FB05BD-E4FB-49B8-B952-EBD2A8B81194}" destId="{1B12EE97-AB65-450C-802B-DA6A94285D9C}" srcOrd="4" destOrd="0" presId="urn:microsoft.com/office/officeart/2005/8/layout/cycle5"/>
    <dgm:cxn modelId="{A1D54116-7577-4601-9CA6-11968811D224}" type="presParOf" srcId="{64FB05BD-E4FB-49B8-B952-EBD2A8B81194}" destId="{E410B6A6-251F-4D80-8783-303FB05A8707}" srcOrd="5" destOrd="0" presId="urn:microsoft.com/office/officeart/2005/8/layout/cycle5"/>
    <dgm:cxn modelId="{09BAF018-1E2A-4839-AE04-11BA207EC505}" type="presParOf" srcId="{64FB05BD-E4FB-49B8-B952-EBD2A8B81194}" destId="{C57DCD09-75BA-467B-B2E4-86AEC48471D3}" srcOrd="6" destOrd="0" presId="urn:microsoft.com/office/officeart/2005/8/layout/cycle5"/>
    <dgm:cxn modelId="{0117DB86-70CD-4D71-8000-22D6E18ADCED}" type="presParOf" srcId="{64FB05BD-E4FB-49B8-B952-EBD2A8B81194}" destId="{0D6DFE72-03DA-40DD-A168-9E14C8F05B34}" srcOrd="7" destOrd="0" presId="urn:microsoft.com/office/officeart/2005/8/layout/cycle5"/>
    <dgm:cxn modelId="{AFA25C8B-1867-42FD-9975-23E177661B5E}" type="presParOf" srcId="{64FB05BD-E4FB-49B8-B952-EBD2A8B81194}" destId="{812A0AD2-FCB2-417E-9414-4E4F358BB098}" srcOrd="8" destOrd="0" presId="urn:microsoft.com/office/officeart/2005/8/layout/cycle5"/>
    <dgm:cxn modelId="{A11E0D6C-10FC-409A-9F5E-898F637934E9}" type="presParOf" srcId="{64FB05BD-E4FB-49B8-B952-EBD2A8B81194}" destId="{5A08E0A9-1DD2-433F-8305-764D3F76585D}" srcOrd="9" destOrd="0" presId="urn:microsoft.com/office/officeart/2005/8/layout/cycle5"/>
    <dgm:cxn modelId="{D463FE53-6D4B-4643-A6EC-4E41B5098A02}" type="presParOf" srcId="{64FB05BD-E4FB-49B8-B952-EBD2A8B81194}" destId="{5709963F-9941-49AC-83BE-B30CDF69A2A0}" srcOrd="10" destOrd="0" presId="urn:microsoft.com/office/officeart/2005/8/layout/cycle5"/>
    <dgm:cxn modelId="{F7DCECC2-88C1-40BB-888A-1674E922E1DF}" type="presParOf" srcId="{64FB05BD-E4FB-49B8-B952-EBD2A8B81194}" destId="{7E9C2679-C7C5-4DDC-866F-C21ED6122243}" srcOrd="11" destOrd="0" presId="urn:microsoft.com/office/officeart/2005/8/layout/cycle5"/>
    <dgm:cxn modelId="{9A43ED10-D156-4B69-9687-EA9EDC3B38FA}" type="presParOf" srcId="{64FB05BD-E4FB-49B8-B952-EBD2A8B81194}" destId="{F634BFA3-53C1-4B8C-AD49-813898919AE7}" srcOrd="12" destOrd="0" presId="urn:microsoft.com/office/officeart/2005/8/layout/cycle5"/>
    <dgm:cxn modelId="{9FD5E4B4-6F31-41EF-BD22-61CAE4947E96}" type="presParOf" srcId="{64FB05BD-E4FB-49B8-B952-EBD2A8B81194}" destId="{0DD2A743-3E36-4B87-A9A8-FCAE7E3D907D}" srcOrd="13" destOrd="0" presId="urn:microsoft.com/office/officeart/2005/8/layout/cycle5"/>
    <dgm:cxn modelId="{36C545DB-2CC9-45A8-9922-DAC9CF44D53B}" type="presParOf" srcId="{64FB05BD-E4FB-49B8-B952-EBD2A8B81194}" destId="{260CE755-01D2-4780-8F14-C82A5A77C60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8147-F5DA-4968-BEA8-762ED9E84876}">
      <dsp:nvSpPr>
        <dsp:cNvPr id="0" name=""/>
        <dsp:cNvSpPr/>
      </dsp:nvSpPr>
      <dsp:spPr>
        <a:xfrm>
          <a:off x="1058624" y="0"/>
          <a:ext cx="3558469" cy="3558469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F8ECB-03CE-43D6-B151-A763B4278BEA}">
      <dsp:nvSpPr>
        <dsp:cNvPr id="0" name=""/>
        <dsp:cNvSpPr/>
      </dsp:nvSpPr>
      <dsp:spPr>
        <a:xfrm>
          <a:off x="1396679" y="338054"/>
          <a:ext cx="1387802" cy="13878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Ganador x </a:t>
          </a:r>
          <a:r>
            <a:rPr lang="es-CO" sz="1900" kern="1200" dirty="0" err="1" smtClean="0"/>
            <a:t>Admissions</a:t>
          </a:r>
          <a:endParaRPr lang="es-MX" sz="1900" kern="1200" dirty="0"/>
        </a:p>
      </dsp:txBody>
      <dsp:txXfrm>
        <a:off x="1464426" y="405801"/>
        <a:ext cx="1252308" cy="1252308"/>
      </dsp:txXfrm>
    </dsp:sp>
    <dsp:sp modelId="{E2BDA698-BF53-4128-8BBE-E26734281223}">
      <dsp:nvSpPr>
        <dsp:cNvPr id="0" name=""/>
        <dsp:cNvSpPr/>
      </dsp:nvSpPr>
      <dsp:spPr>
        <a:xfrm>
          <a:off x="2891236" y="338054"/>
          <a:ext cx="1387802" cy="1387802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Ganador x Box Office</a:t>
          </a:r>
          <a:endParaRPr lang="es-MX" sz="1900" kern="1200" dirty="0"/>
        </a:p>
      </dsp:txBody>
      <dsp:txXfrm>
        <a:off x="2958983" y="405801"/>
        <a:ext cx="1252308" cy="1252308"/>
      </dsp:txXfrm>
    </dsp:sp>
    <dsp:sp modelId="{1C51D1B5-205C-468A-A8B0-D97AE2F62B42}">
      <dsp:nvSpPr>
        <dsp:cNvPr id="0" name=""/>
        <dsp:cNvSpPr/>
      </dsp:nvSpPr>
      <dsp:spPr>
        <a:xfrm>
          <a:off x="1396679" y="1832611"/>
          <a:ext cx="1387802" cy="1387802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Ganador x Taquilla + Confitería</a:t>
          </a:r>
          <a:endParaRPr lang="es-MX" sz="1900" kern="1200" dirty="0"/>
        </a:p>
      </dsp:txBody>
      <dsp:txXfrm>
        <a:off x="1464426" y="1900358"/>
        <a:ext cx="1252308" cy="1252308"/>
      </dsp:txXfrm>
    </dsp:sp>
    <dsp:sp modelId="{96B25AC2-DA96-454F-AC45-970B2E770775}">
      <dsp:nvSpPr>
        <dsp:cNvPr id="0" name=""/>
        <dsp:cNvSpPr/>
      </dsp:nvSpPr>
      <dsp:spPr>
        <a:xfrm>
          <a:off x="2891236" y="1832611"/>
          <a:ext cx="1387802" cy="138780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Ganador x Confitería </a:t>
          </a:r>
          <a:endParaRPr lang="es-MX" sz="1900" kern="1200" dirty="0"/>
        </a:p>
      </dsp:txBody>
      <dsp:txXfrm>
        <a:off x="2958983" y="1900358"/>
        <a:ext cx="1252308" cy="125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A3DF9-D526-4303-A790-DA1FC1D34C1A}">
      <dsp:nvSpPr>
        <dsp:cNvPr id="0" name=""/>
        <dsp:cNvSpPr/>
      </dsp:nvSpPr>
      <dsp:spPr>
        <a:xfrm>
          <a:off x="979996" y="0"/>
          <a:ext cx="3343920" cy="334392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7C3C-1EE1-43DD-B165-E85C9201D5AA}">
      <dsp:nvSpPr>
        <dsp:cNvPr id="0" name=""/>
        <dsp:cNvSpPr/>
      </dsp:nvSpPr>
      <dsp:spPr>
        <a:xfrm>
          <a:off x="1297668" y="317672"/>
          <a:ext cx="1304128" cy="1304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Ganador variación ADM. </a:t>
          </a:r>
          <a:endParaRPr lang="es-MX" sz="1800" kern="1200" dirty="0"/>
        </a:p>
      </dsp:txBody>
      <dsp:txXfrm>
        <a:off x="1361330" y="381334"/>
        <a:ext cx="1176804" cy="1176804"/>
      </dsp:txXfrm>
    </dsp:sp>
    <dsp:sp modelId="{BF74682D-DED2-420C-90BB-DE87D7B4265F}">
      <dsp:nvSpPr>
        <dsp:cNvPr id="0" name=""/>
        <dsp:cNvSpPr/>
      </dsp:nvSpPr>
      <dsp:spPr>
        <a:xfrm>
          <a:off x="2702114" y="317672"/>
          <a:ext cx="1304128" cy="1304128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Ganador variación Box Off. </a:t>
          </a:r>
          <a:endParaRPr lang="es-MX" sz="1800" kern="1200" dirty="0"/>
        </a:p>
      </dsp:txBody>
      <dsp:txXfrm>
        <a:off x="2765776" y="381334"/>
        <a:ext cx="1176804" cy="1176804"/>
      </dsp:txXfrm>
    </dsp:sp>
    <dsp:sp modelId="{1DA04DAF-89F0-4FC1-BA3B-E50C09B9D695}">
      <dsp:nvSpPr>
        <dsp:cNvPr id="0" name=""/>
        <dsp:cNvSpPr/>
      </dsp:nvSpPr>
      <dsp:spPr>
        <a:xfrm>
          <a:off x="1297668" y="1722118"/>
          <a:ext cx="1304128" cy="1304128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Ganador variación </a:t>
          </a:r>
          <a:r>
            <a:rPr lang="es-CO" sz="1800" kern="1200" dirty="0" err="1" smtClean="0"/>
            <a:t>Confi</a:t>
          </a:r>
          <a:r>
            <a:rPr lang="es-CO" sz="1800" kern="1200" dirty="0" smtClean="0"/>
            <a:t>.  </a:t>
          </a:r>
          <a:endParaRPr lang="es-MX" sz="1800" kern="1200" dirty="0"/>
        </a:p>
      </dsp:txBody>
      <dsp:txXfrm>
        <a:off x="1361330" y="1785780"/>
        <a:ext cx="1176804" cy="1176804"/>
      </dsp:txXfrm>
    </dsp:sp>
    <dsp:sp modelId="{4ECA22CB-94C5-4834-8FE0-4E1630C7381E}">
      <dsp:nvSpPr>
        <dsp:cNvPr id="0" name=""/>
        <dsp:cNvSpPr/>
      </dsp:nvSpPr>
      <dsp:spPr>
        <a:xfrm>
          <a:off x="2702114" y="1722118"/>
          <a:ext cx="1304128" cy="130412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Ganador variación </a:t>
          </a:r>
          <a:r>
            <a:rPr lang="es-CO" sz="1800" kern="1200" dirty="0" err="1" smtClean="0"/>
            <a:t>Taq</a:t>
          </a:r>
          <a:r>
            <a:rPr lang="es-CO" sz="1800" kern="1200" dirty="0" smtClean="0"/>
            <a:t> + </a:t>
          </a:r>
          <a:r>
            <a:rPr lang="es-CO" sz="1800" kern="1200" dirty="0" err="1" smtClean="0"/>
            <a:t>Confi</a:t>
          </a:r>
          <a:r>
            <a:rPr lang="es-CO" sz="1800" kern="1200" dirty="0" smtClean="0"/>
            <a:t>.</a:t>
          </a:r>
          <a:endParaRPr lang="es-MX" sz="1800" kern="1200" dirty="0"/>
        </a:p>
      </dsp:txBody>
      <dsp:txXfrm>
        <a:off x="2765776" y="1785780"/>
        <a:ext cx="1176804" cy="1176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27C51-1E7C-4C0B-AEB1-A60800AFEE06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Mejor Administrador</a:t>
          </a:r>
          <a:endParaRPr lang="es-MX" sz="1200" kern="1200" dirty="0"/>
        </a:p>
      </dsp:txBody>
      <dsp:txXfrm>
        <a:off x="2422865" y="44730"/>
        <a:ext cx="1250268" cy="783022"/>
      </dsp:txXfrm>
    </dsp:sp>
    <dsp:sp modelId="{51A0F142-1534-42BD-A4B4-E0E5B97D718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84B5F-256A-4696-BCFB-7D0F644EC200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Mejor Asistente</a:t>
          </a:r>
          <a:endParaRPr lang="es-MX" sz="1200" kern="1200" dirty="0"/>
        </a:p>
      </dsp:txBody>
      <dsp:txXfrm>
        <a:off x="4070661" y="1241923"/>
        <a:ext cx="1250268" cy="783022"/>
      </dsp:txXfrm>
    </dsp:sp>
    <dsp:sp modelId="{E410B6A6-251F-4D80-8783-303FB05A870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CD09-75BA-467B-B2E4-86AEC48471D3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Asistente o Administrador  </a:t>
          </a:r>
          <a:r>
            <a:rPr lang="es-CO" sz="1200" kern="1200" dirty="0" smtClean="0"/>
            <a:t>BUEN SERVICIO AL CLIENTE </a:t>
          </a:r>
          <a:endParaRPr lang="es-MX" sz="1200" kern="1200" dirty="0"/>
        </a:p>
      </dsp:txBody>
      <dsp:txXfrm>
        <a:off x="3441259" y="3179023"/>
        <a:ext cx="1250268" cy="783022"/>
      </dsp:txXfrm>
    </dsp:sp>
    <dsp:sp modelId="{812A0AD2-FCB2-417E-9414-4E4F358BB09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8E0A9-1DD2-433F-8305-764D3F76585D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Asistente o Administrador  más puntual </a:t>
          </a:r>
          <a:endParaRPr lang="es-MX" sz="1200" kern="1200" dirty="0"/>
        </a:p>
      </dsp:txBody>
      <dsp:txXfrm>
        <a:off x="1404472" y="3179023"/>
        <a:ext cx="1250268" cy="783022"/>
      </dsp:txXfrm>
    </dsp:sp>
    <dsp:sp modelId="{7E9C2679-C7C5-4DDC-866F-C21ED612224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4BFA3-53C1-4B8C-AD49-813898919AE7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Asistente o </a:t>
          </a:r>
          <a:r>
            <a:rPr lang="es-CO" sz="1200" kern="1200" dirty="0" err="1" smtClean="0"/>
            <a:t>AdministIrador</a:t>
          </a:r>
          <a:r>
            <a:rPr lang="es-CO" sz="1200" kern="1200" dirty="0" smtClean="0"/>
            <a:t> DISPOSICÓN A AYUDAR</a:t>
          </a:r>
          <a:endParaRPr lang="es-MX" sz="1200" kern="1200" dirty="0"/>
        </a:p>
      </dsp:txBody>
      <dsp:txXfrm>
        <a:off x="775070" y="1241923"/>
        <a:ext cx="1250268" cy="783022"/>
      </dsp:txXfrm>
    </dsp:sp>
    <dsp:sp modelId="{260CE755-01D2-4780-8F14-C82A5A77C60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8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6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9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2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2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55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681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2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02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50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21922-DE6C-4AA3-8C13-B161FAAE978F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E4608-4E7C-465A-96A6-1277EA395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28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ercadeo\Pictures\Logo\LOGO_Cinemas_Procinal-0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5"/>
          <a:stretch/>
        </p:blipFill>
        <p:spPr bwMode="auto">
          <a:xfrm>
            <a:off x="0" y="6579824"/>
            <a:ext cx="9143999" cy="19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rcadeo\Pictures\Logo\LOGO_Cinemas_Procinal_roj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00" y="6135175"/>
            <a:ext cx="1002026" cy="44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png"/><Relationship Id="rId1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99591" y="1916832"/>
            <a:ext cx="711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Premios </a:t>
            </a:r>
            <a:r>
              <a:rPr lang="es-ES" sz="5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Procinal de </a:t>
            </a:r>
            <a:r>
              <a:rPr lang="es-E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Oro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Resultado de imagen para prem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84" y="3068960"/>
            <a:ext cx="2258616" cy="22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82011" y="1772816"/>
            <a:ext cx="227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para departamento de mercadeo + en letr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121230" cy="23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4988" y="1412776"/>
            <a:ext cx="72414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Día: </a:t>
            </a:r>
            <a:r>
              <a:rPr lang="es-MX" dirty="0" smtClean="0"/>
              <a:t>martes </a:t>
            </a:r>
          </a:p>
          <a:p>
            <a:r>
              <a:rPr lang="es-MX" b="1" dirty="0" smtClean="0"/>
              <a:t>Fecha: </a:t>
            </a:r>
            <a:r>
              <a:rPr lang="es-MX" dirty="0" smtClean="0"/>
              <a:t>11 de febrero de 2020</a:t>
            </a:r>
          </a:p>
          <a:p>
            <a:r>
              <a:rPr lang="es-MX" b="1" dirty="0" smtClean="0"/>
              <a:t>Hora: </a:t>
            </a:r>
            <a:r>
              <a:rPr lang="es-MX" dirty="0" smtClean="0"/>
              <a:t>10:00 AM</a:t>
            </a:r>
          </a:p>
          <a:p>
            <a:r>
              <a:rPr lang="es-MX" b="1" dirty="0" smtClean="0"/>
              <a:t>Lugar:</a:t>
            </a:r>
            <a:r>
              <a:rPr lang="es-MX" dirty="0" smtClean="0"/>
              <a:t> Teatro Bulevar Niza </a:t>
            </a:r>
          </a:p>
          <a:p>
            <a:endParaRPr lang="es-MX" dirty="0"/>
          </a:p>
          <a:p>
            <a:r>
              <a:rPr lang="es-MX" b="1" dirty="0" smtClean="0"/>
              <a:t>Invitados: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Administradores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Asistentes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Gerencia: Don Jorge y Adriana Pedraza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Mercadeo: Raul y Yaneth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Programación: Sergio y Alina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Confitería: Mauricio y Juan Pablo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Operación: Alejandro y Luis Navarro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Sistemas: Julio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Recursos Humanos: Gladys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074988" y="188640"/>
            <a:ext cx="711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Premios </a:t>
            </a:r>
            <a:r>
              <a:rPr lang="es-ES" sz="54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Procinal de </a:t>
            </a:r>
            <a:r>
              <a:rPr lang="es-ES" sz="54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Oro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5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32931"/>
              </p:ext>
            </p:extLst>
          </p:nvPr>
        </p:nvGraphicFramePr>
        <p:xfrm>
          <a:off x="3419872" y="5301208"/>
          <a:ext cx="2016224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PREMIO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Placa</a:t>
                      </a:r>
                      <a:r>
                        <a:rPr lang="es-MX" baseline="0" dirty="0" smtClean="0"/>
                        <a:t> para el teatro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571058" y="188640"/>
            <a:ext cx="612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Ganadores por cifras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72783831"/>
              </p:ext>
            </p:extLst>
          </p:nvPr>
        </p:nvGraphicFramePr>
        <p:xfrm>
          <a:off x="-756592" y="1700808"/>
          <a:ext cx="5675718" cy="35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00070434"/>
              </p:ext>
            </p:extLst>
          </p:nvPr>
        </p:nvGraphicFramePr>
        <p:xfrm>
          <a:off x="3995936" y="1700808"/>
          <a:ext cx="5303912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384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575359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Cada teatro propone una persona ya sea </a:t>
            </a:r>
            <a:r>
              <a:rPr lang="es-MX" sz="1600" dirty="0" err="1" smtClean="0"/>
              <a:t>admon</a:t>
            </a:r>
            <a:r>
              <a:rPr lang="es-MX" sz="1600" dirty="0" smtClean="0"/>
              <a:t> o asistente para cada reconocimiento y luego se envía la lista  a Alejandro, y gerencia para votar y sumar. (</a:t>
            </a:r>
            <a:endParaRPr lang="es-MX" sz="1600" dirty="0"/>
          </a:p>
        </p:txBody>
      </p:sp>
      <p:sp>
        <p:nvSpPr>
          <p:cNvPr id="7" name="6 Rectángulo"/>
          <p:cNvSpPr/>
          <p:nvPr/>
        </p:nvSpPr>
        <p:spPr>
          <a:xfrm>
            <a:off x="2080269" y="44624"/>
            <a:ext cx="510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Reconocimientos</a:t>
            </a:r>
            <a:endParaRPr lang="es-ES" sz="54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49485985"/>
              </p:ext>
            </p:extLst>
          </p:nvPr>
        </p:nvGraphicFramePr>
        <p:xfrm>
          <a:off x="1403648" y="15854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38019"/>
              </p:ext>
            </p:extLst>
          </p:nvPr>
        </p:nvGraphicFramePr>
        <p:xfrm>
          <a:off x="7074037" y="2924944"/>
          <a:ext cx="1476645" cy="6408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645"/>
              </a:tblGrid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Viaje</a:t>
                      </a:r>
                      <a:r>
                        <a:rPr lang="es-MX" sz="1100" baseline="0" dirty="0" smtClean="0"/>
                        <a:t> a Villavo x 3 días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94923"/>
              </p:ext>
            </p:extLst>
          </p:nvPr>
        </p:nvGraphicFramePr>
        <p:xfrm>
          <a:off x="6300193" y="4869161"/>
          <a:ext cx="1512168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</a:tblGrid>
              <a:tr h="24087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26318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Pin</a:t>
                      </a:r>
                      <a:r>
                        <a:rPr lang="es-MX" sz="1100" baseline="0" dirty="0" smtClean="0"/>
                        <a:t> y </a:t>
                      </a:r>
                      <a:r>
                        <a:rPr lang="es-MX" sz="1100" baseline="0" dirty="0" err="1" smtClean="0"/>
                        <a:t>Sodexho</a:t>
                      </a:r>
                      <a:r>
                        <a:rPr lang="es-MX" sz="1100" baseline="0" dirty="0" smtClean="0"/>
                        <a:t> 100.000 O un día libre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39104"/>
              </p:ext>
            </p:extLst>
          </p:nvPr>
        </p:nvGraphicFramePr>
        <p:xfrm>
          <a:off x="3707904" y="980728"/>
          <a:ext cx="1512167" cy="56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7"/>
              </a:tblGrid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2335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Viaje</a:t>
                      </a:r>
                      <a:r>
                        <a:rPr lang="es-MX" sz="1100" baseline="0" dirty="0" smtClean="0"/>
                        <a:t> a la costa  x 3 días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55723"/>
              </p:ext>
            </p:extLst>
          </p:nvPr>
        </p:nvGraphicFramePr>
        <p:xfrm>
          <a:off x="467497" y="2924944"/>
          <a:ext cx="1512167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7"/>
              </a:tblGrid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2335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Pin</a:t>
                      </a:r>
                      <a:r>
                        <a:rPr lang="es-MX" sz="1100" baseline="0" dirty="0" smtClean="0"/>
                        <a:t> y </a:t>
                      </a:r>
                      <a:r>
                        <a:rPr lang="es-MX" sz="1100" baseline="0" dirty="0" err="1" smtClean="0"/>
                        <a:t>Sodexho</a:t>
                      </a:r>
                      <a:r>
                        <a:rPr lang="es-MX" sz="1100" baseline="0" dirty="0" smtClean="0"/>
                        <a:t> 100.000 O un día libre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37856"/>
              </p:ext>
            </p:extLst>
          </p:nvPr>
        </p:nvGraphicFramePr>
        <p:xfrm>
          <a:off x="1115616" y="4869160"/>
          <a:ext cx="1512167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7"/>
              </a:tblGrid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2335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Pin</a:t>
                      </a:r>
                      <a:r>
                        <a:rPr lang="es-MX" sz="1100" baseline="0" dirty="0" smtClean="0"/>
                        <a:t> y </a:t>
                      </a:r>
                      <a:r>
                        <a:rPr lang="es-MX" sz="1100" baseline="0" dirty="0" err="1" smtClean="0"/>
                        <a:t>Sodexho</a:t>
                      </a:r>
                      <a:r>
                        <a:rPr lang="es-MX" sz="1100" baseline="0" dirty="0" smtClean="0"/>
                        <a:t> 100.000 O un día libre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13379"/>
              </p:ext>
            </p:extLst>
          </p:nvPr>
        </p:nvGraphicFramePr>
        <p:xfrm>
          <a:off x="3347864" y="1844824"/>
          <a:ext cx="2376264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 MEJOR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Confitero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Portero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Aseador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Taquillero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Mantenimiento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51520" y="595305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Pendiente: definir sí es para la persona o para el teatro el reconocimiento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13551" y="188640"/>
            <a:ext cx="9035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Reconocimientos </a:t>
            </a:r>
            <a:r>
              <a:rPr lang="es-E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 votación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08259"/>
              </p:ext>
            </p:extLst>
          </p:nvPr>
        </p:nvGraphicFramePr>
        <p:xfrm>
          <a:off x="3779912" y="4437112"/>
          <a:ext cx="1512167" cy="56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7"/>
              </a:tblGrid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PREMIO</a:t>
                      </a:r>
                      <a:endParaRPr lang="es-MX" sz="1400" dirty="0"/>
                    </a:p>
                  </a:txBody>
                  <a:tcPr/>
                </a:tc>
              </a:tr>
              <a:tr h="2335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Pin y Placa</a:t>
                      </a:r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6999" y="1844824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 smtClean="0"/>
              <a:t>Invitación digital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Pines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Placas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Decoración y escenografía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Certificado del viaje impreso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Texto para empezar la ceremonia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Comida para la ceremonia: </a:t>
            </a:r>
          </a:p>
          <a:p>
            <a:r>
              <a:rPr lang="es-MX" dirty="0"/>
              <a:t>O</a:t>
            </a:r>
            <a:r>
              <a:rPr lang="es-MX" dirty="0" smtClean="0"/>
              <a:t>pción 1: (sándwich y jugos Procinal) </a:t>
            </a:r>
          </a:p>
          <a:p>
            <a:r>
              <a:rPr lang="es-MX" dirty="0" smtClean="0"/>
              <a:t>Opción 2: (en una cajita una torta, un jugo y un postre)</a:t>
            </a:r>
          </a:p>
          <a:p>
            <a:pPr marL="285750" indent="-285750">
              <a:buFontTx/>
              <a:buChar char="-"/>
            </a:pPr>
            <a:endParaRPr lang="es-MX" dirty="0" smtClean="0"/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068699" y="188640"/>
            <a:ext cx="512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Qué necesitamos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9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36" b="64711" l="18720" r="7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26827" r="13548" b="31079"/>
          <a:stretch/>
        </p:blipFill>
        <p:spPr bwMode="auto">
          <a:xfrm>
            <a:off x="210161" y="912076"/>
            <a:ext cx="2473832" cy="13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n para pin de 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07" b="80644" l="11452" r="51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0627" r="43548" b="11576"/>
          <a:stretch/>
        </p:blipFill>
        <p:spPr bwMode="auto">
          <a:xfrm>
            <a:off x="3993918" y="2098895"/>
            <a:ext cx="1226154" cy="13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n para silla de cine + pi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309" b="63705" l="27418" r="65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9" t="34010" r="30296" b="32995"/>
          <a:stretch/>
        </p:blipFill>
        <p:spPr bwMode="auto">
          <a:xfrm>
            <a:off x="3836655" y="3415818"/>
            <a:ext cx="1448341" cy="1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para pines de cin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 r="40524" b="19269"/>
          <a:stretch/>
        </p:blipFill>
        <p:spPr bwMode="auto">
          <a:xfrm>
            <a:off x="6249845" y="2902750"/>
            <a:ext cx="2459427" cy="15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sultado de imagen para movie theater pi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0000">
                        <a14:foregroundMark x1="14000" y1="50620" x2="44600" y2="50620"/>
                        <a14:foregroundMark x1="36200" y1="35732" x2="19800" y2="65385"/>
                        <a14:foregroundMark x1="20700" y1="45037" x2="20700" y2="45037"/>
                        <a14:foregroundMark x1="39300" y1="41811" x2="39300" y2="41811"/>
                        <a14:foregroundMark x1="39800" y1="35732" x2="39800" y2="35732"/>
                        <a14:foregroundMark x1="40700" y1="42804" x2="40700" y2="42804"/>
                        <a14:foregroundMark x1="30000" y1="59926" x2="30000" y2="59926"/>
                        <a14:foregroundMark x1="18500" y1="55583" x2="18500" y2="55583"/>
                        <a14:foregroundMark x1="39300" y1="46774" x2="39300" y2="4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75" b="22119"/>
          <a:stretch/>
        </p:blipFill>
        <p:spPr bwMode="auto">
          <a:xfrm>
            <a:off x="298419" y="4665654"/>
            <a:ext cx="2714513" cy="13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sultado de imagen para movie theater pi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957" b="83580" l="17352" r="8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3" t="7504" r="12007" b="7968"/>
          <a:stretch/>
        </p:blipFill>
        <p:spPr bwMode="auto">
          <a:xfrm>
            <a:off x="6660232" y="992654"/>
            <a:ext cx="1638654" cy="1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sultado de imagen para movie theater pin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344" b="71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25180"/>
          <a:stretch/>
        </p:blipFill>
        <p:spPr bwMode="auto">
          <a:xfrm>
            <a:off x="179512" y="2441332"/>
            <a:ext cx="2952328" cy="20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esultado de imagen para taquilla de cin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5" t="8675" r="22738" b="3472"/>
          <a:stretch/>
        </p:blipFill>
        <p:spPr bwMode="auto">
          <a:xfrm>
            <a:off x="6996893" y="4630126"/>
            <a:ext cx="1069762" cy="16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Resultado de imagen para gafas de cine + pin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43" b="41790" l="58109" r="95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54" b="53566"/>
          <a:stretch/>
        </p:blipFill>
        <p:spPr bwMode="auto">
          <a:xfrm>
            <a:off x="3925448" y="4696122"/>
            <a:ext cx="1565023" cy="16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Resultado de imagen para gafas + pines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34364" r="14013" b="32818"/>
          <a:stretch/>
        </p:blipFill>
        <p:spPr bwMode="auto">
          <a:xfrm>
            <a:off x="3836655" y="1225154"/>
            <a:ext cx="1588892" cy="7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3771731" y="116632"/>
            <a:ext cx="17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Pines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3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7113" y="188640"/>
            <a:ext cx="196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Placas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placas de reconoc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lacas de reconocimien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17636" r="19916" b="38320"/>
          <a:stretch/>
        </p:blipFill>
        <p:spPr bwMode="auto">
          <a:xfrm>
            <a:off x="4707666" y="1988840"/>
            <a:ext cx="3896782" cy="29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74840" y="188640"/>
            <a:ext cx="171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PPTO</a:t>
            </a:r>
            <a:endParaRPr lang="es-ES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0874"/>
              </p:ext>
            </p:extLst>
          </p:nvPr>
        </p:nvGraphicFramePr>
        <p:xfrm>
          <a:off x="2195736" y="1484784"/>
          <a:ext cx="513623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390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PRODUCTO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Pines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$ 425.000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Placas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$ 1.500.000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Decoración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$ 200.000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Comida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$</a:t>
                      </a:r>
                      <a:r>
                        <a:rPr lang="es-CO" baseline="0" dirty="0" smtClean="0"/>
                        <a:t> 1.250.000 </a:t>
                      </a:r>
                      <a:r>
                        <a:rPr lang="es-CO" sz="1200" baseline="0" dirty="0" smtClean="0"/>
                        <a:t>(25.000 x 50 personas)</a:t>
                      </a:r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 smtClean="0"/>
                        <a:t>TOTAL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1" kern="1200" baseline="0" dirty="0" smtClean="0"/>
                        <a:t>$ 3.400.000</a:t>
                      </a:r>
                      <a:endParaRPr lang="es-MX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19742"/>
              </p:ext>
            </p:extLst>
          </p:nvPr>
        </p:nvGraphicFramePr>
        <p:xfrm>
          <a:off x="2195736" y="4077072"/>
          <a:ext cx="5136232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3904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SERVICIO</a:t>
                      </a:r>
                      <a:r>
                        <a:rPr lang="es-CO" baseline="0" dirty="0" smtClean="0"/>
                        <a:t> OPCIONAL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Meseros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$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Alquiler</a:t>
                      </a:r>
                      <a:r>
                        <a:rPr lang="es-CO" sz="1400" baseline="0" dirty="0" smtClean="0"/>
                        <a:t> atril, decoración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$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TOTAL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kern="1200" baseline="0" dirty="0" smtClean="0"/>
                        <a:t>$</a:t>
                      </a:r>
                      <a:endParaRPr lang="es-MX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319</Words>
  <Application>Microsoft Office PowerPoint</Application>
  <PresentationFormat>Presentación en pantalla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Mercadeo</dc:creator>
  <cp:lastModifiedBy>Mercadeo</cp:lastModifiedBy>
  <cp:revision>25</cp:revision>
  <dcterms:created xsi:type="dcterms:W3CDTF">2020-01-29T14:33:01Z</dcterms:created>
  <dcterms:modified xsi:type="dcterms:W3CDTF">2020-02-04T13:01:52Z</dcterms:modified>
</cp:coreProperties>
</file>