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7"/>
  </p:notesMasterIdLst>
  <p:sldIdLst>
    <p:sldId id="323" r:id="rId3"/>
    <p:sldId id="364" r:id="rId4"/>
    <p:sldId id="366" r:id="rId5"/>
    <p:sldId id="367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84" autoAdjust="0"/>
    <p:restoredTop sz="94590" autoAdjust="0"/>
  </p:normalViewPr>
  <p:slideViewPr>
    <p:cSldViewPr>
      <p:cViewPr>
        <p:scale>
          <a:sx n="118" d="100"/>
          <a:sy n="118" d="100"/>
        </p:scale>
        <p:origin x="-14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29/01/2020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="" xmlns:a16="http://schemas.microsoft.com/office/drawing/2014/main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="" xmlns:a16="http://schemas.microsoft.com/office/drawing/2014/main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="" xmlns:a16="http://schemas.microsoft.com/office/drawing/2014/main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Uniformes</a:t>
            </a:r>
          </a:p>
        </p:txBody>
      </p:sp>
    </p:spTree>
    <p:extLst>
      <p:ext uri="{BB962C8B-B14F-4D97-AF65-F5344CB8AC3E}">
        <p14:creationId xmlns:p14="http://schemas.microsoft.com/office/powerpoint/2010/main" val="2487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914400" y="449518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445880" y="2785764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398106" y="926762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04" y="1630323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27907"/>
              </p:ext>
            </p:extLst>
          </p:nvPr>
        </p:nvGraphicFramePr>
        <p:xfrm>
          <a:off x="2667000" y="926762"/>
          <a:ext cx="2726324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392"/>
                <a:gridCol w="697644"/>
                <a:gridCol w="697644"/>
                <a:gridCol w="697644"/>
              </a:tblGrid>
              <a:tr h="183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PERSONAL OPERATIVO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MUJER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XL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9943"/>
              </p:ext>
            </p:extLst>
          </p:nvPr>
        </p:nvGraphicFramePr>
        <p:xfrm>
          <a:off x="5679699" y="974799"/>
          <a:ext cx="2790576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644"/>
                <a:gridCol w="697644"/>
                <a:gridCol w="697644"/>
                <a:gridCol w="697644"/>
              </a:tblGrid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HOMBRES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M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sp>
        <p:nvSpPr>
          <p:cNvPr id="63" name="62 CuadroTexto"/>
          <p:cNvSpPr txBox="1"/>
          <p:nvPr/>
        </p:nvSpPr>
        <p:spPr>
          <a:xfrm>
            <a:off x="3062153" y="55338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Rojas 800</a:t>
            </a:r>
            <a:endParaRPr lang="es-CO" dirty="0"/>
          </a:p>
        </p:txBody>
      </p:sp>
      <p:sp>
        <p:nvSpPr>
          <p:cNvPr id="64" name="63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Delantales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4533679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743200" y="291437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300 delantales</a:t>
            </a:r>
            <a:endParaRPr lang="es-CO" dirty="0"/>
          </a:p>
        </p:txBody>
      </p:sp>
      <p:pic>
        <p:nvPicPr>
          <p:cNvPr id="15" name="Picture 2" descr="Resultado de imagen para delantal roj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" y="1530963"/>
            <a:ext cx="2485754" cy="33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239000" y="296005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 batas </a:t>
            </a:r>
          </a:p>
          <a:p>
            <a:r>
              <a:rPr lang="es-CO" dirty="0" smtClean="0"/>
              <a:t>mantenimiento </a:t>
            </a:r>
            <a:endParaRPr lang="es-CO" dirty="0"/>
          </a:p>
        </p:txBody>
      </p:sp>
      <p:pic>
        <p:nvPicPr>
          <p:cNvPr id="24" name="Picture 8" descr="Resultado de imagen para bata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18" y="1530963"/>
            <a:ext cx="3269637" cy="32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ercadeo\Desktop\UNIformes\Jean-Hombre-dotacion-510x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4" y="3066976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03990" y="3798897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433" y="1017690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4701" y="2340124"/>
            <a:ext cx="761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Camisa tipo polo manga larga negra  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101340" y="568388"/>
            <a:ext cx="869053" cy="869053"/>
            <a:chOff x="3159786" y="664962"/>
            <a:chExt cx="869053" cy="869053"/>
          </a:xfrm>
        </p:grpSpPr>
        <p:pic>
          <p:nvPicPr>
            <p:cNvPr id="19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98" b="89837" l="9756" r="8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609994" y="1437441"/>
            <a:ext cx="1980412" cy="1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68475"/>
              </p:ext>
            </p:extLst>
          </p:nvPr>
        </p:nvGraphicFramePr>
        <p:xfrm>
          <a:off x="2819400" y="1161989"/>
          <a:ext cx="298450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238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MUJER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89111"/>
              </p:ext>
            </p:extLst>
          </p:nvPr>
        </p:nvGraphicFramePr>
        <p:xfrm>
          <a:off x="5943600" y="1219200"/>
          <a:ext cx="2984500" cy="412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04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HOMBRE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2895600" y="480060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NEGRAS   120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5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</TotalTime>
  <Words>196</Words>
  <Application>Microsoft Office PowerPoint</Application>
  <PresentationFormat>Presentación en pantalla (4:3)</PresentationFormat>
  <Paragraphs>320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1_NewsPrint</vt:lpstr>
      <vt:lpstr>2_NewsPrint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306</cp:revision>
  <dcterms:created xsi:type="dcterms:W3CDTF">2016-03-01T14:38:32Z</dcterms:created>
  <dcterms:modified xsi:type="dcterms:W3CDTF">2020-01-29T14:26:11Z</dcterms:modified>
</cp:coreProperties>
</file>