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8" r:id="rId2"/>
  </p:sldMasterIdLst>
  <p:notesMasterIdLst>
    <p:notesMasterId r:id="rId10"/>
  </p:notesMasterIdLst>
  <p:sldIdLst>
    <p:sldId id="323" r:id="rId3"/>
    <p:sldId id="361" r:id="rId4"/>
    <p:sldId id="357" r:id="rId5"/>
    <p:sldId id="364" r:id="rId6"/>
    <p:sldId id="365" r:id="rId7"/>
    <p:sldId id="366" r:id="rId8"/>
    <p:sldId id="367" r:id="rId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284" autoAdjust="0"/>
    <p:restoredTop sz="94590" autoAdjust="0"/>
  </p:normalViewPr>
  <p:slideViewPr>
    <p:cSldViewPr>
      <p:cViewPr>
        <p:scale>
          <a:sx n="118" d="100"/>
          <a:sy n="118" d="100"/>
        </p:scale>
        <p:origin x="-143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C5EAA-E6A3-4B37-AD18-29CEA652B059}" type="datetimeFigureOut">
              <a:rPr lang="es-CO" smtClean="0"/>
              <a:t>12/11/2019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392C7-AE1C-495B-8245-350D33A41B9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4240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55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77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85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8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63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08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1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863" y="6400800"/>
            <a:ext cx="7543800" cy="27432"/>
          </a:xfrm>
          <a:prstGeom prst="rect">
            <a:avLst/>
          </a:prstGeom>
          <a:pattFill prst="pct75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ángulo 23">
            <a:extLst>
              <a:ext uri="{FF2B5EF4-FFF2-40B4-BE49-F238E27FC236}">
                <a16:creationId xmlns:a16="http://schemas.microsoft.com/office/drawing/2014/main" xmlns="" id="{057B7D51-4AA2-EC47-8F6F-6591B262A21B}"/>
              </a:ext>
            </a:extLst>
          </p:cNvPr>
          <p:cNvSpPr/>
          <p:nvPr/>
        </p:nvSpPr>
        <p:spPr>
          <a:xfrm>
            <a:off x="762863" y="0"/>
            <a:ext cx="7543800" cy="4321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709" y="6451254"/>
            <a:ext cx="821091" cy="36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73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1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3">
            <a:extLst>
              <a:ext uri="{FF2B5EF4-FFF2-40B4-BE49-F238E27FC236}">
                <a16:creationId xmlns:a16="http://schemas.microsoft.com/office/drawing/2014/main" xmlns="" id="{18352EE9-5484-9444-B9E1-3B379C94A2D7}"/>
              </a:ext>
            </a:extLst>
          </p:cNvPr>
          <p:cNvSpPr/>
          <p:nvPr/>
        </p:nvSpPr>
        <p:spPr>
          <a:xfrm>
            <a:off x="0" y="5867401"/>
            <a:ext cx="91440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4">
            <a:extLst>
              <a:ext uri="{FF2B5EF4-FFF2-40B4-BE49-F238E27FC236}">
                <a16:creationId xmlns:a16="http://schemas.microsoft.com/office/drawing/2014/main" xmlns="" id="{9AFF27C2-7AEA-A042-B082-2FA852799F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867400"/>
            <a:ext cx="2021682" cy="89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5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10.wdp"/><Relationship Id="rId14" Type="http://schemas.microsoft.com/office/2007/relationships/hdphoto" Target="../media/hdphoto1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microsoft.com/office/2007/relationships/hdphoto" Target="../media/hdphoto1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B48746F7-4B25-8246-9FC9-65925E89FC38}"/>
              </a:ext>
            </a:extLst>
          </p:cNvPr>
          <p:cNvSpPr/>
          <p:nvPr/>
        </p:nvSpPr>
        <p:spPr>
          <a:xfrm>
            <a:off x="0" y="1600200"/>
            <a:ext cx="9144000" cy="2971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xmlns="" id="{05122726-229A-7742-889C-B921D0A5A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25" y="1600200"/>
            <a:ext cx="3962575" cy="175218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770626" y="36576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Uniformes</a:t>
            </a:r>
          </a:p>
        </p:txBody>
      </p:sp>
    </p:spTree>
    <p:extLst>
      <p:ext uri="{BB962C8B-B14F-4D97-AF65-F5344CB8AC3E}">
        <p14:creationId xmlns:p14="http://schemas.microsoft.com/office/powerpoint/2010/main" val="24878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0" descr="Resultado de imagen para pantalon dril roj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974" r="89895">
                        <a14:foregroundMark x1="67585" y1="13727" x2="67585" y2="13727"/>
                        <a14:backgroundMark x1="37927" y1="87455" x2="41995" y2="88091"/>
                        <a14:backgroundMark x1="56037" y1="84909" x2="78215" y2="84727"/>
                        <a14:backgroundMark x1="32152" y1="1455" x2="73885" y2="2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20590" b="12323"/>
          <a:stretch/>
        </p:blipFill>
        <p:spPr bwMode="auto">
          <a:xfrm>
            <a:off x="5194209" y="2729713"/>
            <a:ext cx="1475807" cy="311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50 Rectángulo redondeado"/>
          <p:cNvSpPr/>
          <p:nvPr/>
        </p:nvSpPr>
        <p:spPr>
          <a:xfrm>
            <a:off x="0" y="449518"/>
            <a:ext cx="9143999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.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00096" y="13740"/>
            <a:ext cx="7438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 B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 descr="Resultado de imagen para logo cine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9" descr="Resultado de imagen para logo cinepol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4" name="3 Grupo"/>
          <p:cNvGrpSpPr/>
          <p:nvPr/>
        </p:nvGrpSpPr>
        <p:grpSpPr>
          <a:xfrm>
            <a:off x="5680010" y="457200"/>
            <a:ext cx="793695" cy="595271"/>
            <a:chOff x="5530904" y="795509"/>
            <a:chExt cx="793695" cy="595271"/>
          </a:xfrm>
        </p:grpSpPr>
        <p:pic>
          <p:nvPicPr>
            <p:cNvPr id="4104" name="Picture 8" descr="Resultado de imagen para gorra roj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56" b="96991" l="9983" r="899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904" y="795509"/>
              <a:ext cx="793695" cy="595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5" name="Picture 9" descr="C:\Users\mercadeo\Documents\YANETH\IMAGENES\Logo\LOGO_Cinemas_Procinal_blanco (1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6000" y="1020798"/>
              <a:ext cx="360000" cy="15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40 Grupo"/>
          <p:cNvGrpSpPr/>
          <p:nvPr/>
        </p:nvGrpSpPr>
        <p:grpSpPr>
          <a:xfrm>
            <a:off x="7775723" y="457378"/>
            <a:ext cx="793695" cy="595271"/>
            <a:chOff x="5530904" y="795509"/>
            <a:chExt cx="793695" cy="595271"/>
          </a:xfrm>
        </p:grpSpPr>
        <p:pic>
          <p:nvPicPr>
            <p:cNvPr id="42" name="Picture 8" descr="Resultado de imagen para gorra roj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56" b="96991" l="9983" r="899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904" y="795509"/>
              <a:ext cx="793695" cy="595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9" descr="C:\Users\mercadeo\Documents\YANETH\IMAGENES\Logo\LOGO_Cinemas_Procinal_blanco (1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6000" y="1020798"/>
              <a:ext cx="360000" cy="15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47 Rectángulo"/>
          <p:cNvSpPr/>
          <p:nvPr/>
        </p:nvSpPr>
        <p:spPr>
          <a:xfrm>
            <a:off x="2687551" y="5963030"/>
            <a:ext cx="13365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Asistente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5213375" y="5816617"/>
            <a:ext cx="1336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Operario Confitería</a:t>
            </a:r>
          </a:p>
        </p:txBody>
      </p:sp>
      <p:sp>
        <p:nvSpPr>
          <p:cNvPr id="50" name="49 Rectángulo"/>
          <p:cNvSpPr/>
          <p:nvPr/>
        </p:nvSpPr>
        <p:spPr>
          <a:xfrm>
            <a:off x="7319417" y="5860623"/>
            <a:ext cx="1336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Operario      Taquilla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2406756" y="584630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4816493" y="571085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7021467" y="624506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43 Grupo"/>
          <p:cNvGrpSpPr/>
          <p:nvPr/>
        </p:nvGrpSpPr>
        <p:grpSpPr>
          <a:xfrm>
            <a:off x="3364120" y="415720"/>
            <a:ext cx="793695" cy="595271"/>
            <a:chOff x="5530904" y="795509"/>
            <a:chExt cx="793695" cy="595271"/>
          </a:xfrm>
        </p:grpSpPr>
        <p:pic>
          <p:nvPicPr>
            <p:cNvPr id="45" name="Picture 8" descr="Resultado de imagen para gorra roj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56" b="96991" l="9983" r="899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904" y="795509"/>
              <a:ext cx="793695" cy="595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9" descr="C:\Users\mercadeo\Documents\YANETH\IMAGENES\Logo\LOGO_Cinemas_Procinal_blanco (1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6000" y="1020798"/>
              <a:ext cx="360000" cy="15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2" name="Picture 10" descr="Resultado de imagen para pantalon dril roj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974" r="89895">
                        <a14:foregroundMark x1="67585" y1="13727" x2="67585" y2="13727"/>
                        <a14:backgroundMark x1="37927" y1="87455" x2="41995" y2="88091"/>
                        <a14:backgroundMark x1="56037" y1="84909" x2="78215" y2="84727"/>
                        <a14:backgroundMark x1="32152" y1="1455" x2="73885" y2="2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20590" b="12323"/>
          <a:stretch/>
        </p:blipFill>
        <p:spPr bwMode="auto">
          <a:xfrm>
            <a:off x="2895600" y="2751966"/>
            <a:ext cx="1475807" cy="311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Resultado de imagen para pantalon dril roj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974" r="89895">
                        <a14:foregroundMark x1="67585" y1="13727" x2="67585" y2="13727"/>
                        <a14:backgroundMark x1="37927" y1="87455" x2="41995" y2="88091"/>
                        <a14:backgroundMark x1="56037" y1="84909" x2="78215" y2="84727"/>
                        <a14:backgroundMark x1="32152" y1="1455" x2="73885" y2="2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20590" b="12323"/>
          <a:stretch/>
        </p:blipFill>
        <p:spPr bwMode="auto">
          <a:xfrm>
            <a:off x="7249811" y="2743199"/>
            <a:ext cx="1475807" cy="311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Resultado de imagen para camisa de jean azul oscuro hombr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360" b="94324" l="10000" r="90000">
                        <a14:backgroundMark x1="39195" y1="22523" x2="43218" y2="30270"/>
                        <a14:backgroundMark x1="44138" y1="27838" x2="57241" y2="23964"/>
                        <a14:backgroundMark x1="69770" y1="71261" x2="58506" y2="93423"/>
                        <a14:backgroundMark x1="16437" y1="69459" x2="22759" y2="95225"/>
                        <a14:backgroundMark x1="22529" y1="69189" x2="19080" y2="76757"/>
                        <a14:backgroundMark x1="49080" y1="29910" x2="54598" y2="29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9077" r="20535" b="6552"/>
          <a:stretch/>
        </p:blipFill>
        <p:spPr bwMode="auto">
          <a:xfrm>
            <a:off x="2847826" y="892964"/>
            <a:ext cx="1800374" cy="24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0" descr="Resultado de imagen para pantalon dril roj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974" r="89895">
                        <a14:foregroundMark x1="67585" y1="13727" x2="67585" y2="13727"/>
                        <a14:backgroundMark x1="37927" y1="87455" x2="41995" y2="88091"/>
                        <a14:backgroundMark x1="56037" y1="84909" x2="78215" y2="84727"/>
                        <a14:backgroundMark x1="32152" y1="1455" x2="73885" y2="2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20590" b="12323"/>
          <a:stretch/>
        </p:blipFill>
        <p:spPr bwMode="auto">
          <a:xfrm>
            <a:off x="5143769" y="2705437"/>
            <a:ext cx="1475807" cy="311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Resultado de imagen para camisa de jean azul oscuro hombr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360" b="94324" l="10000" r="90000">
                        <a14:backgroundMark x1="39195" y1="22523" x2="43218" y2="30270"/>
                        <a14:backgroundMark x1="44138" y1="27838" x2="57241" y2="23964"/>
                        <a14:backgroundMark x1="69770" y1="71261" x2="58506" y2="93423"/>
                        <a14:backgroundMark x1="16437" y1="69459" x2="22759" y2="95225"/>
                        <a14:backgroundMark x1="22529" y1="69189" x2="19080" y2="76757"/>
                        <a14:backgroundMark x1="49080" y1="29910" x2="54598" y2="29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9077" r="20535" b="6552"/>
          <a:stretch/>
        </p:blipFill>
        <p:spPr bwMode="auto">
          <a:xfrm>
            <a:off x="5067695" y="928786"/>
            <a:ext cx="1800374" cy="24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Resultado de imagen para camisa de jean azul oscuro hombr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360" b="94324" l="10000" r="90000">
                        <a14:backgroundMark x1="39195" y1="22523" x2="43218" y2="30270"/>
                        <a14:backgroundMark x1="44138" y1="27838" x2="57241" y2="23964"/>
                        <a14:backgroundMark x1="69770" y1="71261" x2="58506" y2="93423"/>
                        <a14:backgroundMark x1="16437" y1="69459" x2="22759" y2="95225"/>
                        <a14:backgroundMark x1="22529" y1="69189" x2="19080" y2="76757"/>
                        <a14:backgroundMark x1="49080" y1="29910" x2="54598" y2="29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9077" r="20535" b="6552"/>
          <a:stretch/>
        </p:blipFill>
        <p:spPr bwMode="auto">
          <a:xfrm>
            <a:off x="7162800" y="935529"/>
            <a:ext cx="1800374" cy="24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:\Users\mercadeo\Documents\YANETH\Imágenes\Logo\LOGO_Cinemas_Procinal_roj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824" y="1596525"/>
            <a:ext cx="360000" cy="1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mercadeo\Documents\YANETH\Imágenes\Logo\LOGO_Cinemas_Procinal_roj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96525"/>
            <a:ext cx="360000" cy="1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C:\Users\mercadeo\Documents\YANETH\Imágenes\Logo\LOGO_Cinemas_Procinal_roj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631" y="1639948"/>
            <a:ext cx="360000" cy="1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Resultado de imagen para delantal rojo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83" y="861687"/>
            <a:ext cx="2056634" cy="30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699" y="1524000"/>
            <a:ext cx="504825" cy="22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Imagen 7">
            <a:extLst>
              <a:ext uri="{FF2B5EF4-FFF2-40B4-BE49-F238E27FC236}">
                <a16:creationId xmlns:a16="http://schemas.microsoft.com/office/drawing/2014/main" xmlns="" id="{2E895F3F-052D-FA4E-B0A2-9A28DFE4AD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8" b="99194" l="9579" r="897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928" y="2763728"/>
            <a:ext cx="2120047" cy="3071096"/>
          </a:xfrm>
          <a:prstGeom prst="rect">
            <a:avLst/>
          </a:prstGeom>
        </p:spPr>
      </p:pic>
      <p:sp>
        <p:nvSpPr>
          <p:cNvPr id="73" name="72 Rectángulo"/>
          <p:cNvSpPr/>
          <p:nvPr/>
        </p:nvSpPr>
        <p:spPr>
          <a:xfrm>
            <a:off x="438138" y="5937568"/>
            <a:ext cx="13365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Administrador</a:t>
            </a:r>
          </a:p>
        </p:txBody>
      </p:sp>
      <p:cxnSp>
        <p:nvCxnSpPr>
          <p:cNvPr id="74" name="73 Conector recto"/>
          <p:cNvCxnSpPr/>
          <p:nvPr/>
        </p:nvCxnSpPr>
        <p:spPr>
          <a:xfrm>
            <a:off x="2187503" y="584630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09" y="1621406"/>
            <a:ext cx="349613" cy="15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3889" b="88704" l="27344" r="40990">
                        <a14:backgroundMark x1="32135" y1="26019" x2="32813" y2="28148"/>
                        <a14:backgroundMark x1="32760" y1="27315" x2="33698" y2="24630"/>
                        <a14:backgroundMark x1="30625" y1="54537" x2="39792" y2="54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5" t="25278" r="58364" b="42031"/>
          <a:stretch/>
        </p:blipFill>
        <p:spPr bwMode="auto">
          <a:xfrm>
            <a:off x="0" y="1274699"/>
            <a:ext cx="2184082" cy="253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8956">
            <a:off x="1298585" y="1744382"/>
            <a:ext cx="357473" cy="15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Resultado de imagen para chaleco rojo camisa gris">
            <a:extLst>
              <a:ext uri="{FF2B5EF4-FFF2-40B4-BE49-F238E27FC236}">
                <a16:creationId xmlns:a16="http://schemas.microsoft.com/office/drawing/2014/main" xmlns="" id="{C0F2B92D-8700-374A-B4C8-6F8621DE2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0625" b="90000" l="9884" r="89922">
                        <a14:foregroundMark x1="39341" y1="27969" x2="37597" y2="77188"/>
                        <a14:backgroundMark x1="32364" y1="80313" x2="68023" y2="80156"/>
                        <a14:backgroundMark x1="48062" y1="77344" x2="43798" y2="76250"/>
                        <a14:backgroundMark x1="29457" y1="29375" x2="25388" y2="74219"/>
                        <a14:backgroundMark x1="33140" y1="47188" x2="30620" y2="26719"/>
                        <a14:backgroundMark x1="78488" y1="30938" x2="74806" y2="77188"/>
                        <a14:backgroundMark x1="47674" y1="68906" x2="51357" y2="73125"/>
                        <a14:backgroundMark x1="52907" y1="28125" x2="50775" y2="7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993"/>
          <a:stretch/>
        </p:blipFill>
        <p:spPr bwMode="auto">
          <a:xfrm rot="21448956">
            <a:off x="-472053" y="519858"/>
            <a:ext cx="2907768" cy="285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1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50 Rectángulo redondeado"/>
          <p:cNvSpPr/>
          <p:nvPr/>
        </p:nvSpPr>
        <p:spPr>
          <a:xfrm>
            <a:off x="0" y="533400"/>
            <a:ext cx="9143999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.                                                                                                                                            </a:t>
            </a:r>
          </a:p>
        </p:txBody>
      </p:sp>
      <p:pic>
        <p:nvPicPr>
          <p:cNvPr id="29" name="Picture 2" descr="C:\Users\mercadeo\Desktop\UNIformes\Jean-Hombre-dotacion-510x600.png">
            <a:extLst>
              <a:ext uri="{FF2B5EF4-FFF2-40B4-BE49-F238E27FC236}">
                <a16:creationId xmlns:a16="http://schemas.microsoft.com/office/drawing/2014/main" xmlns="" id="{9E44AA12-6397-6443-A31A-CDD3A62C7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9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07" y="3088372"/>
            <a:ext cx="2291167" cy="269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00096" y="13740"/>
            <a:ext cx="7438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</a:p>
        </p:txBody>
      </p:sp>
      <p:sp>
        <p:nvSpPr>
          <p:cNvPr id="2" name="AutoShape 5" descr="Resultado de imagen para logo cine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9" descr="Resultado de imagen para logo cinepol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9" name="Picture 2" descr="C:\Users\mercadeo\Desktop\UNIformes\Jean-Hombre-dotacion-510x6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9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294" y="3070084"/>
            <a:ext cx="2291167" cy="269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46 Rectángulo"/>
          <p:cNvSpPr/>
          <p:nvPr/>
        </p:nvSpPr>
        <p:spPr>
          <a:xfrm>
            <a:off x="6327296" y="5917409"/>
            <a:ext cx="1336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Operadores de proyección </a:t>
            </a:r>
            <a:endParaRPr lang="es-MX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1863804" y="5917410"/>
            <a:ext cx="13365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  <a:endParaRPr lang="es-MX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n para camiseta negr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714" l="314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36692"/>
            <a:ext cx="1908090" cy="190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chaleco de trabajo roj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89" b="95800" l="9989" r="898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856" y="1591868"/>
            <a:ext cx="1952914" cy="195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32 CuadroTexto"/>
          <p:cNvSpPr txBox="1"/>
          <p:nvPr/>
        </p:nvSpPr>
        <p:spPr>
          <a:xfrm>
            <a:off x="2271748" y="3647722"/>
            <a:ext cx="6454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Jean Azul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662000" y="3802005"/>
            <a:ext cx="6454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Jean Azul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905000" y="1981200"/>
            <a:ext cx="8740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Camiseta negra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1917812" y="2662785"/>
            <a:ext cx="87405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Chaleco rojo de bolsillos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901505" y="1020798"/>
            <a:ext cx="10156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Gorra negra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5391443" y="1020798"/>
            <a:ext cx="10156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Gorra negra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8" descr="Resultado de imagen para batas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62" y="1611255"/>
            <a:ext cx="2398499" cy="239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59 CuadroTexto"/>
          <p:cNvSpPr txBox="1"/>
          <p:nvPr/>
        </p:nvSpPr>
        <p:spPr>
          <a:xfrm>
            <a:off x="722818" y="4152496"/>
            <a:ext cx="86553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Bata de jean o tela similar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5353309" y="2343232"/>
            <a:ext cx="7616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Camisa tipo polo manga larga negra  </a:t>
            </a:r>
            <a:endParaRPr lang="es-MX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3159786" y="664962"/>
            <a:ext cx="869053" cy="869053"/>
            <a:chOff x="3159786" y="664962"/>
            <a:chExt cx="869053" cy="869053"/>
          </a:xfrm>
        </p:grpSpPr>
        <p:pic>
          <p:nvPicPr>
            <p:cNvPr id="1036" name="Picture 12" descr="Resultado de imagen para gorra de jean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backgroundMark x1="44571" y1="69429" x2="60000" y2="85143"/>
                          <a14:backgroundMark x1="45714" y1="69429" x2="66286" y2="69429"/>
                          <a14:backgroundMark x1="43714" y1="68286" x2="24571" y2="81143"/>
                        </a14:backgroundRemoval>
                      </a14:imgEffect>
                      <a14:imgEffect>
                        <a14:artisticPaintStrok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786" y="664962"/>
              <a:ext cx="869053" cy="869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9" descr="C:\Users\mercadeo\Documents\YANETH\IMAGENES\Logo\LOGO_Cinemas_Procinal_blanco (1).png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312" y="935762"/>
              <a:ext cx="360000" cy="15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" name="74 Grupo"/>
          <p:cNvGrpSpPr/>
          <p:nvPr/>
        </p:nvGrpSpPr>
        <p:grpSpPr>
          <a:xfrm>
            <a:off x="6459350" y="571496"/>
            <a:ext cx="869053" cy="869053"/>
            <a:chOff x="3159786" y="664962"/>
            <a:chExt cx="869053" cy="869053"/>
          </a:xfrm>
        </p:grpSpPr>
        <p:pic>
          <p:nvPicPr>
            <p:cNvPr id="76" name="Picture 12" descr="Resultado de imagen para gorra de jean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backgroundMark x1="44571" y1="69429" x2="60000" y2="85143"/>
                          <a14:backgroundMark x1="45714" y1="69429" x2="66286" y2="69429"/>
                          <a14:backgroundMark x1="43714" y1="68286" x2="24571" y2="81143"/>
                        </a14:backgroundRemoval>
                      </a14:imgEffect>
                      <a14:imgEffect>
                        <a14:artisticPaintStrok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786" y="664962"/>
              <a:ext cx="869053" cy="869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9" descr="C:\Users\mercadeo\Documents\YANETH\IMAGENES\Logo\LOGO_Cinemas_Procinal_blanco (1).png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312" y="935762"/>
              <a:ext cx="360000" cy="15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8" name="77 Conector recto"/>
          <p:cNvCxnSpPr/>
          <p:nvPr/>
        </p:nvCxnSpPr>
        <p:spPr>
          <a:xfrm>
            <a:off x="4800600" y="571496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Resultado de imagen para camibuso negr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98" b="89837" l="9756" r="897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975"/>
          <a:stretch/>
        </p:blipFill>
        <p:spPr bwMode="auto">
          <a:xfrm>
            <a:off x="5968004" y="1440549"/>
            <a:ext cx="1980412" cy="194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7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0" descr="Resultado de imagen para pantalon dril roj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974" r="89895">
                        <a14:foregroundMark x1="67585" y1="13727" x2="67585" y2="13727"/>
                        <a14:backgroundMark x1="37927" y1="87455" x2="41995" y2="88091"/>
                        <a14:backgroundMark x1="56037" y1="84909" x2="78215" y2="84727"/>
                        <a14:backgroundMark x1="32152" y1="1455" x2="73885" y2="2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20590" b="12323"/>
          <a:stretch/>
        </p:blipFill>
        <p:spPr bwMode="auto">
          <a:xfrm>
            <a:off x="5194209" y="2729713"/>
            <a:ext cx="1475807" cy="311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50 Rectángulo redondeado"/>
          <p:cNvSpPr/>
          <p:nvPr/>
        </p:nvSpPr>
        <p:spPr>
          <a:xfrm>
            <a:off x="0" y="449518"/>
            <a:ext cx="9143999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.                                                                                                                                            </a:t>
            </a:r>
          </a:p>
        </p:txBody>
      </p:sp>
      <p:sp>
        <p:nvSpPr>
          <p:cNvPr id="2" name="AutoShape 5" descr="Resultado de imagen para logo cine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9" descr="Resultado de imagen para logo cinepol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cxnSp>
        <p:nvCxnSpPr>
          <p:cNvPr id="60" name="59 Conector recto"/>
          <p:cNvCxnSpPr/>
          <p:nvPr/>
        </p:nvCxnSpPr>
        <p:spPr>
          <a:xfrm>
            <a:off x="2514600" y="571085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43 Grupo"/>
          <p:cNvGrpSpPr/>
          <p:nvPr/>
        </p:nvGrpSpPr>
        <p:grpSpPr>
          <a:xfrm>
            <a:off x="914400" y="449518"/>
            <a:ext cx="793695" cy="595271"/>
            <a:chOff x="5530904" y="795509"/>
            <a:chExt cx="793695" cy="595271"/>
          </a:xfrm>
        </p:grpSpPr>
        <p:pic>
          <p:nvPicPr>
            <p:cNvPr id="45" name="Picture 8" descr="Resultado de imagen para gorra roj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56" b="96991" l="9983" r="899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904" y="795509"/>
              <a:ext cx="793695" cy="595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9" descr="C:\Users\mercadeo\Documents\YANETH\IMAGENES\Logo\LOGO_Cinemas_Procinal_blanco (1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6000" y="1020798"/>
              <a:ext cx="360000" cy="15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2" name="Picture 10" descr="Resultado de imagen para pantalon dril roj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974" r="89895">
                        <a14:foregroundMark x1="67585" y1="13727" x2="67585" y2="13727"/>
                        <a14:backgroundMark x1="37927" y1="87455" x2="41995" y2="88091"/>
                        <a14:backgroundMark x1="56037" y1="84909" x2="78215" y2="84727"/>
                        <a14:backgroundMark x1="32152" y1="1455" x2="73885" y2="2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20590" b="12323"/>
          <a:stretch/>
        </p:blipFill>
        <p:spPr bwMode="auto">
          <a:xfrm>
            <a:off x="445880" y="2785764"/>
            <a:ext cx="1475807" cy="311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Resultado de imagen para camisa de jean azul oscuro hombr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360" b="94324" l="10000" r="90000">
                        <a14:backgroundMark x1="39195" y1="22523" x2="43218" y2="30270"/>
                        <a14:backgroundMark x1="44138" y1="27838" x2="57241" y2="23964"/>
                        <a14:backgroundMark x1="69770" y1="71261" x2="58506" y2="93423"/>
                        <a14:backgroundMark x1="16437" y1="69459" x2="22759" y2="95225"/>
                        <a14:backgroundMark x1="22529" y1="69189" x2="19080" y2="76757"/>
                        <a14:backgroundMark x1="49080" y1="29910" x2="54598" y2="29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9077" r="20535" b="6552"/>
          <a:stretch/>
        </p:blipFill>
        <p:spPr bwMode="auto">
          <a:xfrm>
            <a:off x="398106" y="926762"/>
            <a:ext cx="1800374" cy="24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:\Users\mercadeo\Documents\YANETH\Imágenes\Logo\LOGO_Cinemas_Procinal_roj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104" y="1630323"/>
            <a:ext cx="360000" cy="1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699" y="1524000"/>
            <a:ext cx="504825" cy="22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349613" cy="15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9" name="3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327907"/>
              </p:ext>
            </p:extLst>
          </p:nvPr>
        </p:nvGraphicFramePr>
        <p:xfrm>
          <a:off x="2667000" y="926762"/>
          <a:ext cx="2726324" cy="45287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392"/>
                <a:gridCol w="697644"/>
                <a:gridCol w="697644"/>
                <a:gridCol w="697644"/>
              </a:tblGrid>
              <a:tr h="18313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PERSONAL OPERATIVO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9649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MUJER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13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UNIDADES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TALLA CAMISA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TALLA PANTALON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TALLA ZAPATOS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M 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XL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XS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10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12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14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16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34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7441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35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37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38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313940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39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313940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40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41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</a:tbl>
          </a:graphicData>
        </a:graphic>
      </p:graphicFrame>
      <p:graphicFrame>
        <p:nvGraphicFramePr>
          <p:cNvPr id="40" name="3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39943"/>
              </p:ext>
            </p:extLst>
          </p:nvPr>
        </p:nvGraphicFramePr>
        <p:xfrm>
          <a:off x="5679699" y="974799"/>
          <a:ext cx="2790576" cy="45287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644"/>
                <a:gridCol w="697644"/>
                <a:gridCol w="697644"/>
                <a:gridCol w="697644"/>
              </a:tblGrid>
              <a:tr h="29649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HOMBRES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13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UNIDADES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TALLA CAMISA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TALLA PANTALON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TALLA ZAPATOS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M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XL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XS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24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28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744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40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313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40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313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41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42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43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</a:tbl>
          </a:graphicData>
        </a:graphic>
      </p:graphicFrame>
      <p:sp>
        <p:nvSpPr>
          <p:cNvPr id="63" name="62 CuadroTexto"/>
          <p:cNvSpPr txBox="1"/>
          <p:nvPr/>
        </p:nvSpPr>
        <p:spPr>
          <a:xfrm>
            <a:off x="3062153" y="553385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Gorras Rojas 800</a:t>
            </a:r>
            <a:endParaRPr lang="es-CO" dirty="0"/>
          </a:p>
        </p:txBody>
      </p:sp>
      <p:sp>
        <p:nvSpPr>
          <p:cNvPr id="64" name="63 Rectángulo"/>
          <p:cNvSpPr/>
          <p:nvPr/>
        </p:nvSpPr>
        <p:spPr>
          <a:xfrm>
            <a:off x="800096" y="13740"/>
            <a:ext cx="7438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Operario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0" descr="Resultado de imagen para pantalon dril roj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974" r="89895">
                        <a14:foregroundMark x1="67585" y1="13727" x2="67585" y2="13727"/>
                        <a14:backgroundMark x1="37927" y1="87455" x2="41995" y2="88091"/>
                        <a14:backgroundMark x1="56037" y1="84909" x2="78215" y2="84727"/>
                        <a14:backgroundMark x1="32152" y1="1455" x2="73885" y2="2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20590" b="12323"/>
          <a:stretch/>
        </p:blipFill>
        <p:spPr bwMode="auto">
          <a:xfrm>
            <a:off x="5194209" y="2729713"/>
            <a:ext cx="1475807" cy="311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50 Rectángulo redondeado"/>
          <p:cNvSpPr/>
          <p:nvPr/>
        </p:nvSpPr>
        <p:spPr>
          <a:xfrm>
            <a:off x="0" y="449518"/>
            <a:ext cx="9143999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.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00096" y="13740"/>
            <a:ext cx="7438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Administrador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 descr="Resultado de imagen para logo cine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9" descr="Resultado de imagen para logo cinepol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cxnSp>
        <p:nvCxnSpPr>
          <p:cNvPr id="60" name="59 Conector recto"/>
          <p:cNvCxnSpPr/>
          <p:nvPr/>
        </p:nvCxnSpPr>
        <p:spPr>
          <a:xfrm>
            <a:off x="2514600" y="571085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699" y="1524000"/>
            <a:ext cx="504825" cy="22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349613" cy="15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951315"/>
              </p:ext>
            </p:extLst>
          </p:nvPr>
        </p:nvGraphicFramePr>
        <p:xfrm>
          <a:off x="2632982" y="952964"/>
          <a:ext cx="3238501" cy="3335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4482"/>
                <a:gridCol w="594827"/>
                <a:gridCol w="740228"/>
                <a:gridCol w="634482"/>
                <a:gridCol w="634482"/>
              </a:tblGrid>
              <a:tr h="29828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MUJER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649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UNIDADES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CHALECO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TALLA CAMISA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TALLA PANTALON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TALLA ZAPATOS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42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S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42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M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42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42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XL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42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42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42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42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42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42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42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42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546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42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39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955215"/>
              </p:ext>
            </p:extLst>
          </p:nvPr>
        </p:nvGraphicFramePr>
        <p:xfrm>
          <a:off x="5995307" y="1029164"/>
          <a:ext cx="3114301" cy="28486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0149"/>
                <a:gridCol w="572014"/>
                <a:gridCol w="711840"/>
                <a:gridCol w="610149"/>
                <a:gridCol w="610149"/>
              </a:tblGrid>
              <a:tr h="17833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HOMBRE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71749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UNIDADES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CHALECO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TALLA CAMISA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TALLA PANTALON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TALLA ZAPATOS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57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83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M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83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L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XL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32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34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36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39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40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41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42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83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43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16906"/>
              </p:ext>
            </p:extLst>
          </p:nvPr>
        </p:nvGraphicFramePr>
        <p:xfrm>
          <a:off x="2718707" y="4381964"/>
          <a:ext cx="2133600" cy="14504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216"/>
                <a:gridCol w="1130384"/>
              </a:tblGrid>
              <a:tr h="4351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</a:rPr>
                        <a:t>UNIDADES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CHALECO NEGRO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382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</a:t>
                      </a:r>
                    </a:p>
                  </a:txBody>
                  <a:tcPr marL="9525" marR="9525" marT="9525" marB="0" anchor="b"/>
                </a:tc>
              </a:tr>
              <a:tr h="25382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 </a:t>
                      </a:r>
                    </a:p>
                  </a:txBody>
                  <a:tcPr marL="9525" marR="9525" marT="9525" marB="0" anchor="b"/>
                </a:tc>
              </a:tr>
              <a:tr h="25382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b"/>
                </a:tc>
              </a:tr>
              <a:tr h="25382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XL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848778"/>
              </p:ext>
            </p:extLst>
          </p:nvPr>
        </p:nvGraphicFramePr>
        <p:xfrm>
          <a:off x="5995307" y="3924764"/>
          <a:ext cx="1905000" cy="1507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5728"/>
                <a:gridCol w="1009272"/>
              </a:tblGrid>
              <a:tr h="4599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UNIDADES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CHALECO NEGRO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6829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</a:t>
                      </a:r>
                    </a:p>
                  </a:txBody>
                  <a:tcPr marL="9525" marR="9525" marT="9525" marB="0" anchor="b"/>
                </a:tc>
              </a:tr>
              <a:tr h="26829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b"/>
                </a:tc>
              </a:tr>
              <a:tr h="2555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9525" marR="9525" marT="9525" marB="0" anchor="b"/>
                </a:tc>
              </a:tr>
              <a:tr h="2555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XL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3" name="Imagen 7">
            <a:extLst>
              <a:ext uri="{FF2B5EF4-FFF2-40B4-BE49-F238E27FC236}">
                <a16:creationId xmlns:a16="http://schemas.microsoft.com/office/drawing/2014/main" xmlns="" id="{2E895F3F-052D-FA4E-B0A2-9A28DFE4AD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" b="99194" l="9579" r="897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928" y="2763728"/>
            <a:ext cx="2120047" cy="3071096"/>
          </a:xfrm>
          <a:prstGeom prst="rect">
            <a:avLst/>
          </a:prstGeom>
        </p:spPr>
      </p:pic>
      <p:cxnSp>
        <p:nvCxnSpPr>
          <p:cNvPr id="25" name="24 Conector recto"/>
          <p:cNvCxnSpPr/>
          <p:nvPr/>
        </p:nvCxnSpPr>
        <p:spPr>
          <a:xfrm>
            <a:off x="2187503" y="584630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09" y="1621406"/>
            <a:ext cx="349613" cy="15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89" b="88704" l="27344" r="40990">
                        <a14:backgroundMark x1="32135" y1="26019" x2="32813" y2="28148"/>
                        <a14:backgroundMark x1="32760" y1="27315" x2="33698" y2="24630"/>
                        <a14:backgroundMark x1="30625" y1="54537" x2="39792" y2="54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5" t="25278" r="58364" b="42031"/>
          <a:stretch/>
        </p:blipFill>
        <p:spPr bwMode="auto">
          <a:xfrm>
            <a:off x="0" y="1274699"/>
            <a:ext cx="2184082" cy="253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Resultado de imagen para chaleco rojo camisa gris">
            <a:extLst>
              <a:ext uri="{FF2B5EF4-FFF2-40B4-BE49-F238E27FC236}">
                <a16:creationId xmlns:a16="http://schemas.microsoft.com/office/drawing/2014/main" xmlns="" id="{C0F2B92D-8700-374A-B4C8-6F8621DE2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625" b="90000" l="9884" r="89922">
                        <a14:foregroundMark x1="39341" y1="27969" x2="37597" y2="77188"/>
                        <a14:backgroundMark x1="32364" y1="80313" x2="68023" y2="80156"/>
                        <a14:backgroundMark x1="48062" y1="77344" x2="43798" y2="76250"/>
                        <a14:backgroundMark x1="29457" y1="29375" x2="25388" y2="74219"/>
                        <a14:backgroundMark x1="33140" y1="47188" x2="30620" y2="26719"/>
                        <a14:backgroundMark x1="78488" y1="30938" x2="74806" y2="77188"/>
                        <a14:backgroundMark x1="47674" y1="68906" x2="51357" y2="73125"/>
                        <a14:backgroundMark x1="52907" y1="28125" x2="50775" y2="7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993"/>
          <a:stretch/>
        </p:blipFill>
        <p:spPr bwMode="auto">
          <a:xfrm rot="21448956">
            <a:off x="-533431" y="494067"/>
            <a:ext cx="2907768" cy="285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8956">
            <a:off x="1298585" y="1744382"/>
            <a:ext cx="357473" cy="15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6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0" descr="Resultado de imagen para pantalon dril roj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974" r="89895">
                        <a14:foregroundMark x1="67585" y1="13727" x2="67585" y2="13727"/>
                        <a14:backgroundMark x1="37927" y1="87455" x2="41995" y2="88091"/>
                        <a14:backgroundMark x1="56037" y1="84909" x2="78215" y2="84727"/>
                        <a14:backgroundMark x1="32152" y1="1455" x2="73885" y2="2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20590" b="12323"/>
          <a:stretch/>
        </p:blipFill>
        <p:spPr bwMode="auto">
          <a:xfrm>
            <a:off x="5194209" y="2729713"/>
            <a:ext cx="1475807" cy="311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50 Rectángulo redondeado"/>
          <p:cNvSpPr/>
          <p:nvPr/>
        </p:nvSpPr>
        <p:spPr>
          <a:xfrm>
            <a:off x="0" y="449518"/>
            <a:ext cx="9143999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.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00096" y="13740"/>
            <a:ext cx="7438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Delantales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 descr="Resultado de imagen para logo cine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9" descr="Resultado de imagen para logo cinepol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cxnSp>
        <p:nvCxnSpPr>
          <p:cNvPr id="60" name="59 Conector recto"/>
          <p:cNvCxnSpPr/>
          <p:nvPr/>
        </p:nvCxnSpPr>
        <p:spPr>
          <a:xfrm>
            <a:off x="4533679" y="571085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699" y="1524000"/>
            <a:ext cx="504825" cy="22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349613" cy="15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2743200" y="2914379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300 delantales</a:t>
            </a:r>
            <a:endParaRPr lang="es-CO" dirty="0"/>
          </a:p>
        </p:txBody>
      </p:sp>
      <p:pic>
        <p:nvPicPr>
          <p:cNvPr id="15" name="Picture 2" descr="Resultado de imagen para delantal roj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2" y="1530963"/>
            <a:ext cx="2485754" cy="330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7239000" y="2960052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30 batas </a:t>
            </a:r>
          </a:p>
          <a:p>
            <a:r>
              <a:rPr lang="es-CO" dirty="0" smtClean="0"/>
              <a:t>mantenimiento </a:t>
            </a:r>
            <a:endParaRPr lang="es-CO" dirty="0"/>
          </a:p>
        </p:txBody>
      </p:sp>
      <p:pic>
        <p:nvPicPr>
          <p:cNvPr id="24" name="Picture 8" descr="Resultado de imagen para batas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18" y="1530963"/>
            <a:ext cx="3269637" cy="326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8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0" descr="Resultado de imagen para pantalon dril roj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974" r="89895">
                        <a14:foregroundMark x1="67585" y1="13727" x2="67585" y2="13727"/>
                        <a14:backgroundMark x1="37927" y1="87455" x2="41995" y2="88091"/>
                        <a14:backgroundMark x1="56037" y1="84909" x2="78215" y2="84727"/>
                        <a14:backgroundMark x1="32152" y1="1455" x2="73885" y2="2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20590" b="12323"/>
          <a:stretch/>
        </p:blipFill>
        <p:spPr bwMode="auto">
          <a:xfrm>
            <a:off x="5194209" y="2729713"/>
            <a:ext cx="1475807" cy="311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50 Rectángulo redondeado"/>
          <p:cNvSpPr/>
          <p:nvPr/>
        </p:nvSpPr>
        <p:spPr>
          <a:xfrm>
            <a:off x="0" y="449518"/>
            <a:ext cx="9143999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.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00096" y="13740"/>
            <a:ext cx="7438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 descr="Resultado de imagen para logo cine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9" descr="Resultado de imagen para logo cinepol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cxnSp>
        <p:nvCxnSpPr>
          <p:cNvPr id="60" name="59 Conector recto"/>
          <p:cNvCxnSpPr/>
          <p:nvPr/>
        </p:nvCxnSpPr>
        <p:spPr>
          <a:xfrm>
            <a:off x="2514600" y="571085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699" y="1524000"/>
            <a:ext cx="504825" cy="22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349613" cy="15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ercadeo\Desktop\UNIformes\Jean-Hombre-dotacion-510x6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67" b="99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4" y="3066976"/>
            <a:ext cx="2291167" cy="269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303990" y="3798897"/>
            <a:ext cx="6454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Jean Azul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3433" y="1017690"/>
            <a:ext cx="10156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Gorra negra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-4701" y="2340124"/>
            <a:ext cx="7616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Camisa tipo polo manga larga negra  </a:t>
            </a:r>
            <a:endParaRPr lang="es-MX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1101340" y="568388"/>
            <a:ext cx="869053" cy="869053"/>
            <a:chOff x="3159786" y="664962"/>
            <a:chExt cx="869053" cy="869053"/>
          </a:xfrm>
        </p:grpSpPr>
        <p:pic>
          <p:nvPicPr>
            <p:cNvPr id="19" name="Picture 12" descr="Resultado de imagen para gorra de jean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44571" y1="69429" x2="60000" y2="85143"/>
                          <a14:backgroundMark x1="45714" y1="69429" x2="66286" y2="69429"/>
                          <a14:backgroundMark x1="43714" y1="68286" x2="24571" y2="81143"/>
                        </a14:backgroundRemoval>
                      </a14:imgEffect>
                      <a14:imgEffect>
                        <a14:artisticPaintStrok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786" y="664962"/>
              <a:ext cx="869053" cy="869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9" descr="C:\Users\mercadeo\Documents\YANETH\IMAGENES\Logo\LOGO_Cinemas_Procinal_blanco (1)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312" y="935762"/>
              <a:ext cx="360000" cy="15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98" b="89837" l="9756" r="897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975"/>
          <a:stretch/>
        </p:blipFill>
        <p:spPr bwMode="auto">
          <a:xfrm>
            <a:off x="609994" y="1437441"/>
            <a:ext cx="1980412" cy="194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968475"/>
              </p:ext>
            </p:extLst>
          </p:nvPr>
        </p:nvGraphicFramePr>
        <p:xfrm>
          <a:off x="2819400" y="1161989"/>
          <a:ext cx="2984500" cy="3457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3900"/>
                <a:gridCol w="762000"/>
                <a:gridCol w="787400"/>
                <a:gridCol w="711200"/>
              </a:tblGrid>
              <a:tr h="32385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MUJER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UNIDADES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TALLA CAMISA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TALLA PANTALON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TALLA ZAPATOS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S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M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L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XL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39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3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989111"/>
              </p:ext>
            </p:extLst>
          </p:nvPr>
        </p:nvGraphicFramePr>
        <p:xfrm>
          <a:off x="5943600" y="1219200"/>
          <a:ext cx="2984500" cy="412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3900"/>
                <a:gridCol w="762000"/>
                <a:gridCol w="787400"/>
                <a:gridCol w="711200"/>
              </a:tblGrid>
              <a:tr h="3048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HOMBRE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UNIDADES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TALLA CAMISA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TALLA PANTALON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TALLA ZAPATOS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S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M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L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XL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XXL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28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30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32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34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36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38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40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38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41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42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43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4" name="23 CuadroTexto"/>
          <p:cNvSpPr txBox="1"/>
          <p:nvPr/>
        </p:nvSpPr>
        <p:spPr>
          <a:xfrm>
            <a:off x="2895600" y="4800600"/>
            <a:ext cx="267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GORRAS NEGRAS   120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859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6909</TotalTime>
  <Words>327</Words>
  <Application>Microsoft Office PowerPoint</Application>
  <PresentationFormat>Presentación en pantalla (4:3)</PresentationFormat>
  <Paragraphs>507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1_NewsPrint</vt:lpstr>
      <vt:lpstr>2_NewsPrint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Gutierrez</dc:creator>
  <cp:lastModifiedBy>Mercadeo</cp:lastModifiedBy>
  <cp:revision>305</cp:revision>
  <dcterms:created xsi:type="dcterms:W3CDTF">2016-03-01T14:38:32Z</dcterms:created>
  <dcterms:modified xsi:type="dcterms:W3CDTF">2019-11-12T20:08:53Z</dcterms:modified>
</cp:coreProperties>
</file>