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17"/>
  </p:notesMasterIdLst>
  <p:sldIdLst>
    <p:sldId id="323" r:id="rId3"/>
    <p:sldId id="361" r:id="rId4"/>
    <p:sldId id="357" r:id="rId5"/>
    <p:sldId id="364" r:id="rId6"/>
    <p:sldId id="365" r:id="rId7"/>
    <p:sldId id="366" r:id="rId8"/>
    <p:sldId id="367" r:id="rId9"/>
    <p:sldId id="339" r:id="rId10"/>
    <p:sldId id="362" r:id="rId11"/>
    <p:sldId id="368" r:id="rId12"/>
    <p:sldId id="369" r:id="rId13"/>
    <p:sldId id="370" r:id="rId14"/>
    <p:sldId id="371" r:id="rId15"/>
    <p:sldId id="363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84" autoAdjust="0"/>
    <p:restoredTop sz="94590" autoAdjust="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18/09/2019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="" xmlns:a16="http://schemas.microsoft.com/office/drawing/2014/main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="" xmlns:a16="http://schemas.microsoft.com/office/drawing/2014/main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="" xmlns:a16="http://schemas.microsoft.com/office/drawing/2014/main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4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6.wdp"/><Relationship Id="rId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17" Type="http://schemas.openxmlformats.org/officeDocument/2006/relationships/image" Target="../media/image9.png"/><Relationship Id="rId2" Type="http://schemas.openxmlformats.org/officeDocument/2006/relationships/image" Target="../media/image1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Uniformes</a:t>
            </a:r>
          </a:p>
        </p:txBody>
      </p:sp>
    </p:spTree>
    <p:extLst>
      <p:ext uri="{BB962C8B-B14F-4D97-AF65-F5344CB8AC3E}">
        <p14:creationId xmlns:p14="http://schemas.microsoft.com/office/powerpoint/2010/main" val="2487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uniformes personal operativo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19988" y="1143000"/>
            <a:ext cx="66885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 de pertenencia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una imagen organizada y limpia hacia todos los que nos visitan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la norma de dar a los colaboradores dos dotaciones al año para desempeñar su trabajo. </a:t>
            </a:r>
          </a:p>
          <a:p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operativo: administradores, asistentes y operarios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Resultado de imagen para blue restaurant uni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04" y="3276600"/>
            <a:ext cx="3125195" cy="30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8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1" y="50827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46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A 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002570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B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937567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C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8743" y="5905563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52" b="87593" l="28646" r="42813">
                        <a14:foregroundMark x1="29375" y1="85000" x2="32969" y2="82222"/>
                        <a14:foregroundMark x1="38177" y1="80741" x2="41250" y2="85370"/>
                        <a14:foregroundMark x1="37708" y1="82315" x2="39167" y2="82593"/>
                        <a14:foregroundMark x1="37969" y1="79630" x2="37708" y2="83519"/>
                        <a14:foregroundMark x1="31198" y1="81204" x2="29010" y2="84259"/>
                        <a14:foregroundMark x1="29010" y1="84444" x2="28646" y2="85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3" t="14282" r="55401" b="13017"/>
          <a:stretch/>
        </p:blipFill>
        <p:spPr bwMode="auto">
          <a:xfrm>
            <a:off x="2667000" y="1018964"/>
            <a:ext cx="2007736" cy="46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93" b="86204" l="25729" r="43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14869" r="56809" b="14087"/>
          <a:stretch/>
        </p:blipFill>
        <p:spPr bwMode="auto">
          <a:xfrm>
            <a:off x="411689" y="1018964"/>
            <a:ext cx="1723604" cy="47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89" b="88704" l="27344" r="40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14734" r="58364" b="14368"/>
          <a:stretch/>
        </p:blipFill>
        <p:spPr bwMode="auto">
          <a:xfrm>
            <a:off x="7086600" y="1018964"/>
            <a:ext cx="1882178" cy="47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654" y="2819399"/>
            <a:ext cx="1906239" cy="288428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241" b="86296" l="26406" r="46615">
                        <a14:foregroundMark x1="27135" y1="86296" x2="27135" y2="8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4533" r="51943" b="17677"/>
          <a:stretch/>
        </p:blipFill>
        <p:spPr bwMode="auto">
          <a:xfrm>
            <a:off x="4953000" y="1018965"/>
            <a:ext cx="1558693" cy="248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5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3" y="2710070"/>
            <a:ext cx="2120047" cy="30710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A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535266" y="546115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607475" y="529725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46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D1F02E4-EFE9-664E-B788-AEAB8D310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" b="96512" l="31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94" y="899708"/>
            <a:ext cx="1783366" cy="2381514"/>
          </a:xfrm>
          <a:prstGeom prst="rect">
            <a:avLst/>
          </a:prstGeom>
        </p:spPr>
      </p:pic>
      <p:pic>
        <p:nvPicPr>
          <p:cNvPr id="32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>
            <a:off x="-304800" y="228600"/>
            <a:ext cx="2843834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3139001" y="602072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 descr="C:\Users\mercadeo\Desktop\UNIformes\Jean-Hombre-dotacion-510x600.png">
            <a:extLst>
              <a:ext uri="{FF2B5EF4-FFF2-40B4-BE49-F238E27FC236}">
                <a16:creationId xmlns="" xmlns:a16="http://schemas.microsoft.com/office/drawing/2014/main" id="{9E44AA12-6397-6443-A31A-CDD3A62C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07" y="3088372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mercadeo\Desktop\UNIformes\Jean-Hombre-dotacion-510x600.png">
            <a:extLst>
              <a:ext uri="{FF2B5EF4-FFF2-40B4-BE49-F238E27FC236}">
                <a16:creationId xmlns="" xmlns:a16="http://schemas.microsoft.com/office/drawing/2014/main" id="{9E44AA12-6397-6443-A31A-CDD3A62C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31" y="3088372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mercadeo\Desktop\UNIformes\Jean-Hombre-dotacion-510x600.png">
            <a:extLst>
              <a:ext uri="{FF2B5EF4-FFF2-40B4-BE49-F238E27FC236}">
                <a16:creationId xmlns="" xmlns:a16="http://schemas.microsoft.com/office/drawing/2014/main" id="{9E44AA12-6397-6443-A31A-CDD3A62C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1" y="3085675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n 5">
            <a:extLst>
              <a:ext uri="{FF2B5EF4-FFF2-40B4-BE49-F238E27FC236}">
                <a16:creationId xmlns="" xmlns:a16="http://schemas.microsoft.com/office/drawing/2014/main" id="{BD1F02E4-EFE9-664E-B788-AEAB8D310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" b="96512" l="31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2414" y="1238707"/>
            <a:ext cx="1783366" cy="2381514"/>
          </a:xfrm>
          <a:prstGeom prst="rect">
            <a:avLst/>
          </a:prstGeom>
        </p:spPr>
      </p:pic>
      <p:pic>
        <p:nvPicPr>
          <p:cNvPr id="68" name="Imagen 5">
            <a:extLst>
              <a:ext uri="{FF2B5EF4-FFF2-40B4-BE49-F238E27FC236}">
                <a16:creationId xmlns="" xmlns:a16="http://schemas.microsoft.com/office/drawing/2014/main" id="{BD1F02E4-EFE9-664E-B788-AEAB8D310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" b="96512" l="31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0431" y="1203642"/>
            <a:ext cx="1783366" cy="2381514"/>
          </a:xfrm>
          <a:prstGeom prst="rect">
            <a:avLst/>
          </a:prstGeom>
        </p:spPr>
      </p:pic>
      <p:pic>
        <p:nvPicPr>
          <p:cNvPr id="69" name="Imagen 5">
            <a:extLst>
              <a:ext uri="{FF2B5EF4-FFF2-40B4-BE49-F238E27FC236}">
                <a16:creationId xmlns="" xmlns:a16="http://schemas.microsoft.com/office/drawing/2014/main" id="{BD1F02E4-EFE9-664E-B788-AEAB8D310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1" b="96512" l="31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5361" y="1154079"/>
            <a:ext cx="1783366" cy="2381514"/>
          </a:xfrm>
          <a:prstGeom prst="rect">
            <a:avLst/>
          </a:prstGeom>
        </p:spPr>
      </p:pic>
      <p:pic>
        <p:nvPicPr>
          <p:cNvPr id="1026" name="Picture 2" descr="Resultado de imagen para delantal rojo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84" y="1154079"/>
            <a:ext cx="2056634" cy="2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sultado de imagen para chaleco rojo camisa gri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>
            <a:off x="2043331" y="631928"/>
            <a:ext cx="2743200" cy="27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22" y="147858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89" y="1860112"/>
            <a:ext cx="324000" cy="1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9" y="1844768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00" y="1780237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B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680010" y="457200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775723" y="457378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46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3364120" y="415720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473489" y="2743200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438138" y="861687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2895600" y="2751966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7249811" y="2743199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2847826" y="892964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43769" y="2705437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5067695" y="928786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7162800" y="935529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4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31" y="1639948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n para delantal roj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3" y="861687"/>
            <a:ext cx="2056634" cy="3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>
            <a:off x="-267702" y="99010"/>
            <a:ext cx="3010902" cy="30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1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D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419593" y="529725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476993" y="529724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46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187503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597333" y="54611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908481" y="53340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2959001" y="546114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62" y="2852643"/>
            <a:ext cx="2120047" cy="3071096"/>
          </a:xfrm>
          <a:prstGeom prst="rect">
            <a:avLst/>
          </a:prstGeom>
        </p:spPr>
      </p:pic>
      <p:pic>
        <p:nvPicPr>
          <p:cNvPr id="40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563" y="2836253"/>
            <a:ext cx="2120047" cy="3071096"/>
          </a:xfrm>
          <a:prstGeom prst="rect">
            <a:avLst/>
          </a:prstGeom>
        </p:spPr>
      </p:pic>
      <p:pic>
        <p:nvPicPr>
          <p:cNvPr id="53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9390" y="2863099"/>
            <a:ext cx="2120047" cy="3071096"/>
          </a:xfrm>
          <a:prstGeom prst="rect">
            <a:avLst/>
          </a:prstGeom>
        </p:spPr>
      </p:pic>
      <p:pic>
        <p:nvPicPr>
          <p:cNvPr id="56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79" y="1803699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472440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6781800" y="1323352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2311718" y="1323352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Resultado de imagen para delantal rojo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65" y="1171056"/>
            <a:ext cx="2183315" cy="3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82" y="1833369"/>
            <a:ext cx="535920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 rot="21448956">
            <a:off x="-501655" y="581415"/>
            <a:ext cx="2907768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56">
            <a:off x="1298585" y="1744382"/>
            <a:ext cx="35747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2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B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680010" y="457200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775723" y="457378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3364120" y="415720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2895600" y="2751966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7249811" y="2743199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2847826" y="892964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43769" y="2705437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5067695" y="928786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7162800" y="935529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4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6525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31" y="1639948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n para delantal roj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83" y="861687"/>
            <a:ext cx="2056634" cy="3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sp>
        <p:nvSpPr>
          <p:cNvPr id="73" name="72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cxnSp>
        <p:nvCxnSpPr>
          <p:cNvPr id="74" name="73 Conector recto"/>
          <p:cNvCxnSpPr/>
          <p:nvPr/>
        </p:nvCxnSpPr>
        <p:spPr>
          <a:xfrm>
            <a:off x="2187503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56">
            <a:off x="1298585" y="1744382"/>
            <a:ext cx="35747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 rot="21448956">
            <a:off x="-472053" y="519858"/>
            <a:ext cx="2907768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0" y="533400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pic>
        <p:nvPicPr>
          <p:cNvPr id="29" name="Picture 2" descr="C:\Users\mercadeo\Desktop\UNIformes\Jean-Hombre-dotacion-510x600.png">
            <a:extLst>
              <a:ext uri="{FF2B5EF4-FFF2-40B4-BE49-F238E27FC236}">
                <a16:creationId xmlns="" xmlns:a16="http://schemas.microsoft.com/office/drawing/2014/main" id="{9E44AA12-6397-6443-A31A-CDD3A62C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07" y="3088372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" name="Picture 2" descr="C:\Users\mercadeo\Desktop\UNIformes\Jean-Hombre-dotacion-510x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94" y="3070084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ctángulo"/>
          <p:cNvSpPr/>
          <p:nvPr/>
        </p:nvSpPr>
        <p:spPr>
          <a:xfrm>
            <a:off x="6327296" y="5917409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 de proyección 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863804" y="591741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MX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camiseta negr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714" l="3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36692"/>
            <a:ext cx="1908090" cy="19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haleco de trabajo ro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89" b="95800" l="9989" r="8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56" y="1591868"/>
            <a:ext cx="1952914" cy="19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2271748" y="3647722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62000" y="3802005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905000" y="1981200"/>
            <a:ext cx="874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Camiseta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17812" y="2662785"/>
            <a:ext cx="874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Chaleco rojo de bolsillos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901505" y="1020798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391443" y="1020798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8" descr="Resultado de imagen para bata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2" y="1611255"/>
            <a:ext cx="2398499" cy="23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722818" y="4152496"/>
            <a:ext cx="8655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Bata de jean o tela similar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353309" y="2343232"/>
            <a:ext cx="761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Camisa tipo polo manga larga negra  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159786" y="664962"/>
            <a:ext cx="869053" cy="869053"/>
            <a:chOff x="3159786" y="664962"/>
            <a:chExt cx="869053" cy="869053"/>
          </a:xfrm>
        </p:grpSpPr>
        <p:pic>
          <p:nvPicPr>
            <p:cNvPr id="1036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74 Grupo"/>
          <p:cNvGrpSpPr/>
          <p:nvPr/>
        </p:nvGrpSpPr>
        <p:grpSpPr>
          <a:xfrm>
            <a:off x="6459350" y="571496"/>
            <a:ext cx="869053" cy="869053"/>
            <a:chOff x="3159786" y="664962"/>
            <a:chExt cx="869053" cy="869053"/>
          </a:xfrm>
        </p:grpSpPr>
        <p:pic>
          <p:nvPicPr>
            <p:cNvPr id="76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77 Conector recto"/>
          <p:cNvCxnSpPr/>
          <p:nvPr/>
        </p:nvCxnSpPr>
        <p:spPr>
          <a:xfrm>
            <a:off x="4800600" y="57149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Resultado de imagen para camibuso neg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98" b="89837" l="9756" r="8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5968004" y="1440549"/>
            <a:ext cx="1980412" cy="1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914400" y="449518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445880" y="2785764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amisa de jean azul oscuro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60" b="94324" l="10000" r="90000">
                        <a14:backgroundMark x1="39195" y1="22523" x2="43218" y2="30270"/>
                        <a14:backgroundMark x1="44138" y1="27838" x2="57241" y2="23964"/>
                        <a14:backgroundMark x1="69770" y1="71261" x2="58506" y2="93423"/>
                        <a14:backgroundMark x1="16437" y1="69459" x2="22759" y2="95225"/>
                        <a14:backgroundMark x1="22529" y1="69189" x2="19080" y2="76757"/>
                        <a14:backgroundMark x1="49080" y1="29910" x2="54598" y2="2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9077" r="20535" b="6552"/>
          <a:stretch/>
        </p:blipFill>
        <p:spPr bwMode="auto">
          <a:xfrm>
            <a:off x="398106" y="926762"/>
            <a:ext cx="1800374" cy="2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04" y="1630323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27907"/>
              </p:ext>
            </p:extLst>
          </p:nvPr>
        </p:nvGraphicFramePr>
        <p:xfrm>
          <a:off x="2667000" y="926762"/>
          <a:ext cx="2726324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392"/>
                <a:gridCol w="697644"/>
                <a:gridCol w="697644"/>
                <a:gridCol w="697644"/>
              </a:tblGrid>
              <a:tr h="183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PERSONAL OPERATIVO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MUJER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M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XL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9943"/>
              </p:ext>
            </p:extLst>
          </p:nvPr>
        </p:nvGraphicFramePr>
        <p:xfrm>
          <a:off x="5679699" y="974799"/>
          <a:ext cx="2790576" cy="452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644"/>
                <a:gridCol w="697644"/>
                <a:gridCol w="697644"/>
                <a:gridCol w="697644"/>
              </a:tblGrid>
              <a:tr h="2964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HOMBRES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UNIDADES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CAMISA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PANTALON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TALLA ZAPATOS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M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XS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744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3139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  <a:tr h="18313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21" marR="8721" marT="8721" marB="0" anchor="b"/>
                </a:tc>
              </a:tr>
            </a:tbl>
          </a:graphicData>
        </a:graphic>
      </p:graphicFrame>
      <p:sp>
        <p:nvSpPr>
          <p:cNvPr id="63" name="62 CuadroTexto"/>
          <p:cNvSpPr txBox="1"/>
          <p:nvPr/>
        </p:nvSpPr>
        <p:spPr>
          <a:xfrm>
            <a:off x="3062153" y="55338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Rojas 800</a:t>
            </a:r>
            <a:endParaRPr lang="es-CO" dirty="0"/>
          </a:p>
        </p:txBody>
      </p:sp>
      <p:sp>
        <p:nvSpPr>
          <p:cNvPr id="64" name="63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51315"/>
              </p:ext>
            </p:extLst>
          </p:nvPr>
        </p:nvGraphicFramePr>
        <p:xfrm>
          <a:off x="2632982" y="952964"/>
          <a:ext cx="3238501" cy="333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2"/>
                <a:gridCol w="594827"/>
                <a:gridCol w="740228"/>
                <a:gridCol w="634482"/>
                <a:gridCol w="634482"/>
              </a:tblGrid>
              <a:tr h="2982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MUJER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49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CAMISA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PANTALON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ZAPATOS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54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4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215"/>
              </p:ext>
            </p:extLst>
          </p:nvPr>
        </p:nvGraphicFramePr>
        <p:xfrm>
          <a:off x="5995307" y="1029164"/>
          <a:ext cx="3114301" cy="2848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149"/>
                <a:gridCol w="572014"/>
                <a:gridCol w="711840"/>
                <a:gridCol w="610149"/>
                <a:gridCol w="610149"/>
              </a:tblGrid>
              <a:tr h="1783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HOMBRE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17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CAMISA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PANTALON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TALLA ZAPATOS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5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9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3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6906"/>
              </p:ext>
            </p:extLst>
          </p:nvPr>
        </p:nvGraphicFramePr>
        <p:xfrm>
          <a:off x="2718707" y="4381964"/>
          <a:ext cx="2133600" cy="1450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216"/>
                <a:gridCol w="1130384"/>
              </a:tblGrid>
              <a:tr h="4351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UNIDADES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 NEGRO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</a:tr>
              <a:tr h="2538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48778"/>
              </p:ext>
            </p:extLst>
          </p:nvPr>
        </p:nvGraphicFramePr>
        <p:xfrm>
          <a:off x="5995307" y="3924764"/>
          <a:ext cx="1905000" cy="1507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728"/>
                <a:gridCol w="1009272"/>
              </a:tblGrid>
              <a:tr h="4599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UNIDADES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CHALECO NEGRO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82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9525" marR="9525" marT="9525" marB="0" anchor="b"/>
                </a:tc>
              </a:tr>
              <a:tr h="2682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</a:tr>
              <a:tr h="2555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/>
                </a:tc>
              </a:tr>
              <a:tr h="2555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3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cxnSp>
        <p:nvCxnSpPr>
          <p:cNvPr id="25" name="24 Conector recto"/>
          <p:cNvCxnSpPr/>
          <p:nvPr/>
        </p:nvCxnSpPr>
        <p:spPr>
          <a:xfrm>
            <a:off x="2187503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89" b="88704" l="27344" r="40990">
                        <a14:backgroundMark x1="32135" y1="26019" x2="32813" y2="28148"/>
                        <a14:backgroundMark x1="32760" y1="27315" x2="33698" y2="24630"/>
                        <a14:backgroundMark x1="30625" y1="54537" x2="39792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25278" r="58364" b="42031"/>
          <a:stretch/>
        </p:blipFill>
        <p:spPr bwMode="auto">
          <a:xfrm>
            <a:off x="0" y="1274699"/>
            <a:ext cx="2184082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 rot="21448956">
            <a:off x="-533431" y="494067"/>
            <a:ext cx="2907768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56">
            <a:off x="1298585" y="1744382"/>
            <a:ext cx="35747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Delantales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4533679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743200" y="291437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300 delantales</a:t>
            </a:r>
            <a:endParaRPr lang="es-CO" dirty="0"/>
          </a:p>
        </p:txBody>
      </p:sp>
      <p:pic>
        <p:nvPicPr>
          <p:cNvPr id="15" name="Picture 2" descr="Resultado de imagen para delantal roj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" y="1530963"/>
            <a:ext cx="2485754" cy="33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239000" y="296005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30 batas </a:t>
            </a:r>
          </a:p>
          <a:p>
            <a:r>
              <a:rPr lang="es-CO" dirty="0" smtClean="0"/>
              <a:t>mantenimiento </a:t>
            </a:r>
            <a:endParaRPr lang="es-CO" dirty="0"/>
          </a:p>
        </p:txBody>
      </p:sp>
      <p:pic>
        <p:nvPicPr>
          <p:cNvPr id="24" name="Picture 8" descr="Resultado de imagen para bata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18" y="1530963"/>
            <a:ext cx="3269637" cy="32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Resultado de imagen para pantalon dril ro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974" r="89895">
                        <a14:foregroundMark x1="67585" y1="13727" x2="67585" y2="13727"/>
                        <a14:backgroundMark x1="37927" y1="87455" x2="41995" y2="88091"/>
                        <a14:backgroundMark x1="56037" y1="84909" x2="78215" y2="84727"/>
                        <a14:backgroundMark x1="32152" y1="1455" x2="73885" y2="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590" b="12323"/>
          <a:stretch/>
        </p:blipFill>
        <p:spPr bwMode="auto">
          <a:xfrm>
            <a:off x="5194209" y="2729713"/>
            <a:ext cx="1475807" cy="31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60" name="59 Conector recto"/>
          <p:cNvCxnSpPr/>
          <p:nvPr/>
        </p:nvCxnSpPr>
        <p:spPr>
          <a:xfrm>
            <a:off x="2514600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9" y="1524000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ercadeo\Desktop\UNIformes\Jean-Hombre-dotacion-510x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4" y="3066976"/>
            <a:ext cx="2291167" cy="26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03990" y="3798897"/>
            <a:ext cx="645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Jean Azul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433" y="1017690"/>
            <a:ext cx="101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Gorra negra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4701" y="2340124"/>
            <a:ext cx="761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Camisa tipo polo manga larga negra  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101340" y="568388"/>
            <a:ext cx="869053" cy="869053"/>
            <a:chOff x="3159786" y="664962"/>
            <a:chExt cx="869053" cy="869053"/>
          </a:xfrm>
        </p:grpSpPr>
        <p:pic>
          <p:nvPicPr>
            <p:cNvPr id="19" name="Picture 12" descr="Resultado de imagen para gorra de jea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44571" y1="69429" x2="60000" y2="85143"/>
                          <a14:backgroundMark x1="45714" y1="69429" x2="66286" y2="69429"/>
                          <a14:backgroundMark x1="43714" y1="68286" x2="24571" y2="81143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86" y="664962"/>
              <a:ext cx="869053" cy="86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312" y="935762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98" b="89837" l="9756" r="8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609994" y="1437441"/>
            <a:ext cx="1980412" cy="19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68475"/>
              </p:ext>
            </p:extLst>
          </p:nvPr>
        </p:nvGraphicFramePr>
        <p:xfrm>
          <a:off x="2819400" y="1161989"/>
          <a:ext cx="298450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238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MUJER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89111"/>
              </p:ext>
            </p:extLst>
          </p:nvPr>
        </p:nvGraphicFramePr>
        <p:xfrm>
          <a:off x="5943600" y="1219200"/>
          <a:ext cx="2984500" cy="412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/>
                <a:gridCol w="762000"/>
                <a:gridCol w="787400"/>
                <a:gridCol w="711200"/>
              </a:tblGrid>
              <a:tr h="304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HOMBRE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UNIDADES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CAMISA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PANTALON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TALLA ZAPATOS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XXL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2895600" y="480060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GORRAS NEGRAS   120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5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37122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13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0" y="449518"/>
            <a:ext cx="9143999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.                                                                                                                                   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28" y="2763728"/>
            <a:ext cx="2120047" cy="30710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00096" y="13740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C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Resultado de imagen para logo cine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Resultado de imagen para logo cinepol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4" name="3 Grupo"/>
          <p:cNvGrpSpPr/>
          <p:nvPr/>
        </p:nvGrpSpPr>
        <p:grpSpPr>
          <a:xfrm>
            <a:off x="5535266" y="546115"/>
            <a:ext cx="793695" cy="595271"/>
            <a:chOff x="5530904" y="795509"/>
            <a:chExt cx="793695" cy="595271"/>
          </a:xfrm>
        </p:grpSpPr>
        <p:pic>
          <p:nvPicPr>
            <p:cNvPr id="4104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40 Grupo"/>
          <p:cNvGrpSpPr/>
          <p:nvPr/>
        </p:nvGrpSpPr>
        <p:grpSpPr>
          <a:xfrm>
            <a:off x="7607475" y="529725"/>
            <a:ext cx="793695" cy="595271"/>
            <a:chOff x="5530904" y="795509"/>
            <a:chExt cx="793695" cy="595271"/>
          </a:xfrm>
        </p:grpSpPr>
        <p:pic>
          <p:nvPicPr>
            <p:cNvPr id="42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46 Rectángulo"/>
          <p:cNvSpPr/>
          <p:nvPr/>
        </p:nvSpPr>
        <p:spPr>
          <a:xfrm>
            <a:off x="438138" y="5937568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687551" y="5963030"/>
            <a:ext cx="1336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213375" y="5816617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Confitería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7319417" y="5860623"/>
            <a:ext cx="1336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Operario      Taquilla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406756" y="584630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816493" y="571085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021467" y="624506"/>
            <a:ext cx="1" cy="5527278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3139001" y="602072"/>
            <a:ext cx="793695" cy="595271"/>
            <a:chOff x="5530904" y="795509"/>
            <a:chExt cx="793695" cy="595271"/>
          </a:xfrm>
        </p:grpSpPr>
        <p:pic>
          <p:nvPicPr>
            <p:cNvPr id="45" name="Picture 8" descr="Resultado de imagen para gorra roj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6" b="96991" l="9983" r="899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04" y="795509"/>
              <a:ext cx="793695" cy="59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Users\mercadeo\Documents\YANETH\IMAGENES\Logo\LOGO_Cinemas_Procinal_blanc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00" y="1020798"/>
              <a:ext cx="360000" cy="15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25" b="85617" l="25924" r="46561">
                        <a14:foregroundMark x1="27135" y1="86296" x2="27135" y2="83148"/>
                        <a14:foregroundMark x1="28790" y1="80181" x2="25924" y2="85617"/>
                        <a14:backgroundMark x1="35414" y1="34315" x2="39236" y2="30011"/>
                        <a14:backgroundMark x1="37707" y1="35447" x2="38535" y2="34202"/>
                        <a14:backgroundMark x1="31019" y1="83692" x2="43758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4533" r="51943" b="17677"/>
          <a:stretch/>
        </p:blipFill>
        <p:spPr bwMode="auto">
          <a:xfrm>
            <a:off x="206005" y="457200"/>
            <a:ext cx="1775195" cy="28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62" y="2852643"/>
            <a:ext cx="2120047" cy="3071096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25" b="85617" l="25924" r="46561">
                        <a14:foregroundMark x1="27135" y1="86296" x2="27135" y2="83148"/>
                        <a14:foregroundMark x1="28790" y1="80181" x2="25924" y2="85617"/>
                        <a14:backgroundMark x1="35414" y1="34315" x2="39236" y2="30011"/>
                        <a14:backgroundMark x1="37707" y1="35447" x2="38535" y2="34202"/>
                        <a14:backgroundMark x1="31019" y1="83692" x2="43758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4533" r="51943" b="17677"/>
          <a:stretch/>
        </p:blipFill>
        <p:spPr bwMode="auto">
          <a:xfrm>
            <a:off x="2539539" y="546115"/>
            <a:ext cx="1775195" cy="28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563" y="2836253"/>
            <a:ext cx="2120047" cy="3071096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25" b="85617" l="25924" r="46561">
                        <a14:foregroundMark x1="27135" y1="86296" x2="27135" y2="83148"/>
                        <a14:foregroundMark x1="28790" y1="80181" x2="25924" y2="85617"/>
                        <a14:backgroundMark x1="35414" y1="34315" x2="39236" y2="30011"/>
                        <a14:backgroundMark x1="37707" y1="35447" x2="38535" y2="34202"/>
                        <a14:backgroundMark x1="31019" y1="83692" x2="43758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4533" r="51943" b="17677"/>
          <a:stretch/>
        </p:blipFill>
        <p:spPr bwMode="auto">
          <a:xfrm>
            <a:off x="4956640" y="529725"/>
            <a:ext cx="1775195" cy="28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7">
            <a:extLst>
              <a:ext uri="{FF2B5EF4-FFF2-40B4-BE49-F238E27FC236}">
                <a16:creationId xmlns="" xmlns:a16="http://schemas.microsoft.com/office/drawing/2014/main" id="{2E895F3F-052D-FA4E-B0A2-9A28DFE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" b="99194" l="9579" r="897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9390" y="2863099"/>
            <a:ext cx="2120047" cy="3071096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25" b="85617" l="25924" r="46561">
                        <a14:foregroundMark x1="27135" y1="86296" x2="27135" y2="83148"/>
                        <a14:foregroundMark x1="28790" y1="80181" x2="25924" y2="85617"/>
                        <a14:backgroundMark x1="35414" y1="34315" x2="39236" y2="30011"/>
                        <a14:backgroundMark x1="37707" y1="35447" x2="38535" y2="34202"/>
                        <a14:backgroundMark x1="31019" y1="83692" x2="43758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4533" r="51943" b="17677"/>
          <a:stretch/>
        </p:blipFill>
        <p:spPr bwMode="auto">
          <a:xfrm>
            <a:off x="7021467" y="556571"/>
            <a:ext cx="1775195" cy="28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Resultado de imagen para delantal roj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63" y="1141386"/>
            <a:ext cx="2056634" cy="3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79" y="1803699"/>
            <a:ext cx="504825" cy="2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sultado de imagen para chaleco rojo camisa gris">
            <a:extLst>
              <a:ext uri="{FF2B5EF4-FFF2-40B4-BE49-F238E27FC236}">
                <a16:creationId xmlns="" xmlns:a16="http://schemas.microsoft.com/office/drawing/2014/main" id="{C0F2B92D-8700-374A-B4C8-6F8621DE2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625" b="90000" l="9884" r="89922">
                        <a14:foregroundMark x1="39341" y1="27969" x2="37597" y2="77188"/>
                        <a14:backgroundMark x1="32364" y1="80313" x2="68023" y2="80156"/>
                        <a14:backgroundMark x1="48062" y1="77344" x2="43798" y2="76250"/>
                        <a14:backgroundMark x1="29457" y1="29375" x2="25388" y2="74219"/>
                        <a14:backgroundMark x1="33140" y1="47188" x2="30620" y2="26719"/>
                        <a14:backgroundMark x1="78488" y1="30938" x2="74806" y2="77188"/>
                        <a14:backgroundMark x1="47674" y1="68906" x2="51357" y2="73125"/>
                        <a14:backgroundMark x1="52907" y1="28125" x2="50775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3"/>
          <a:stretch/>
        </p:blipFill>
        <p:spPr bwMode="auto">
          <a:xfrm>
            <a:off x="-304295" y="375034"/>
            <a:ext cx="2843834" cy="28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53" y="1723824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mercadeo\Documents\YANETH\Imágenes\Logo\LOGO_Cinemas_Procinal_roj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97" y="1754297"/>
            <a:ext cx="360000" cy="1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mercadeo\Documents\YANETH\Imágenes\Logo\LOGO_Cinemas_Procinal_blanco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9" y="1621406"/>
            <a:ext cx="349613" cy="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5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6909</TotalTime>
  <Words>424</Words>
  <Application>Microsoft Office PowerPoint</Application>
  <PresentationFormat>Presentación en pantalla (4:3)</PresentationFormat>
  <Paragraphs>548</Paragraphs>
  <Slides>14</Slides>
  <Notes>0</Notes>
  <HiddenSlides>6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1_NewsPrint</vt:lpstr>
      <vt:lpstr>2_NewsPrint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304</cp:revision>
  <dcterms:created xsi:type="dcterms:W3CDTF">2016-03-01T14:38:32Z</dcterms:created>
  <dcterms:modified xsi:type="dcterms:W3CDTF">2019-09-18T16:08:41Z</dcterms:modified>
</cp:coreProperties>
</file>