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8" r:id="rId2"/>
  </p:sldMasterIdLst>
  <p:notesMasterIdLst>
    <p:notesMasterId r:id="rId6"/>
  </p:notesMasterIdLst>
  <p:sldIdLst>
    <p:sldId id="323" r:id="rId3"/>
    <p:sldId id="327" r:id="rId4"/>
    <p:sldId id="328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7" autoAdjust="0"/>
    <p:restoredTop sz="94660"/>
  </p:normalViewPr>
  <p:slideViewPr>
    <p:cSldViewPr>
      <p:cViewPr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C5EAA-E6A3-4B37-AD18-29CEA652B059}" type="datetimeFigureOut">
              <a:rPr lang="es-CO" smtClean="0"/>
              <a:t>20/04/2018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392C7-AE1C-495B-8245-350D33A41B9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42405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2558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0773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3854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488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8637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9087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10">
          <a:fgClr>
            <a:srgbClr val="FF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62863" y="6400800"/>
            <a:ext cx="7543800" cy="27432"/>
          </a:xfrm>
          <a:prstGeom prst="rect">
            <a:avLst/>
          </a:prstGeom>
          <a:pattFill prst="pct75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ángulo 23">
            <a:extLst>
              <a:ext uri="{FF2B5EF4-FFF2-40B4-BE49-F238E27FC236}">
                <a16:creationId xmlns="" xmlns:a16="http://schemas.microsoft.com/office/drawing/2014/main" id="{057B7D51-4AA2-EC47-8F6F-6591B262A21B}"/>
              </a:ext>
            </a:extLst>
          </p:cNvPr>
          <p:cNvSpPr/>
          <p:nvPr/>
        </p:nvSpPr>
        <p:spPr>
          <a:xfrm>
            <a:off x="762863" y="0"/>
            <a:ext cx="7543800" cy="43212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709" y="6451254"/>
            <a:ext cx="821091" cy="364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873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10">
          <a:fgClr>
            <a:srgbClr val="FF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3">
            <a:extLst>
              <a:ext uri="{FF2B5EF4-FFF2-40B4-BE49-F238E27FC236}">
                <a16:creationId xmlns="" xmlns:a16="http://schemas.microsoft.com/office/drawing/2014/main" id="{18352EE9-5484-9444-B9E1-3B379C94A2D7}"/>
              </a:ext>
            </a:extLst>
          </p:cNvPr>
          <p:cNvSpPr/>
          <p:nvPr/>
        </p:nvSpPr>
        <p:spPr>
          <a:xfrm>
            <a:off x="0" y="5867401"/>
            <a:ext cx="9144000" cy="990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6" name="Imagen 4">
            <a:extLst>
              <a:ext uri="{FF2B5EF4-FFF2-40B4-BE49-F238E27FC236}">
                <a16:creationId xmlns="" xmlns:a16="http://schemas.microsoft.com/office/drawing/2014/main" id="{9AFF27C2-7AEA-A042-B082-2FA852799FC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5867400"/>
            <a:ext cx="2021682" cy="89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358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3">
            <a:extLst>
              <a:ext uri="{FF2B5EF4-FFF2-40B4-BE49-F238E27FC236}">
                <a16:creationId xmlns="" xmlns:a16="http://schemas.microsoft.com/office/drawing/2014/main" id="{B48746F7-4B25-8246-9FC9-65925E89FC38}"/>
              </a:ext>
            </a:extLst>
          </p:cNvPr>
          <p:cNvSpPr/>
          <p:nvPr/>
        </p:nvSpPr>
        <p:spPr>
          <a:xfrm>
            <a:off x="0" y="1600200"/>
            <a:ext cx="9144000" cy="2971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7" name="Imagen 4">
            <a:extLst>
              <a:ext uri="{FF2B5EF4-FFF2-40B4-BE49-F238E27FC236}">
                <a16:creationId xmlns="" xmlns:a16="http://schemas.microsoft.com/office/drawing/2014/main" id="{05122726-229A-7742-889C-B921D0A5AC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425" y="1600200"/>
            <a:ext cx="3962575" cy="1752180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770626" y="36576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Tarjetas VIP</a:t>
            </a:r>
          </a:p>
          <a:p>
            <a:pPr algn="ctr"/>
            <a:r>
              <a:rPr lang="es-ES" sz="2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4 mar – 15 abr</a:t>
            </a:r>
            <a:endParaRPr lang="es-ES" sz="2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8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1143000" y="4629613"/>
            <a:ext cx="35433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Total Recargas: 163 vs 57 semana anterior 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380999" y="564867"/>
            <a:ext cx="8279921" cy="575973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00671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843213"/>
            <a:ext cx="15335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6248400" y="2057400"/>
            <a:ext cx="1447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Recargas quincenales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949450" y="1373088"/>
            <a:ext cx="2209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Recargas x semana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5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1143000" y="4629613"/>
            <a:ext cx="35433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Total Recargas: 163 vs 57 semana anterior 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380999" y="564867"/>
            <a:ext cx="8279921" cy="575973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3581400" y="831112"/>
            <a:ext cx="2209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Consolidado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423988"/>
            <a:ext cx="7839075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079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5924</TotalTime>
  <Words>31</Words>
  <Application>Microsoft Office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1_NewsPrint</vt:lpstr>
      <vt:lpstr>2_NewsPrint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Gutierrez</dc:creator>
  <cp:lastModifiedBy>Mercadeo</cp:lastModifiedBy>
  <cp:revision>238</cp:revision>
  <dcterms:created xsi:type="dcterms:W3CDTF">2016-03-01T14:38:32Z</dcterms:created>
  <dcterms:modified xsi:type="dcterms:W3CDTF">2018-04-20T14:04:39Z</dcterms:modified>
</cp:coreProperties>
</file>